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9" r:id="rId4"/>
    <p:sldId id="260" r:id="rId5"/>
    <p:sldId id="261" r:id="rId6"/>
    <p:sldId id="262" r:id="rId7"/>
    <p:sldId id="258" r:id="rId8"/>
    <p:sldId id="263" r:id="rId9"/>
    <p:sldId id="264" r:id="rId10"/>
    <p:sldId id="265" r:id="rId11"/>
    <p:sldId id="266" r:id="rId12"/>
    <p:sldId id="269" r:id="rId13"/>
    <p:sldId id="270" r:id="rId14"/>
    <p:sldId id="267" r:id="rId15"/>
    <p:sldId id="268" r:id="rId16"/>
    <p:sldId id="272"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rnam nithin" initials="kn" lastIdx="1" clrIdx="0">
    <p:extLst>
      <p:ext uri="{19B8F6BF-5375-455C-9EA6-DF929625EA0E}">
        <p15:presenceInfo xmlns:p15="http://schemas.microsoft.com/office/powerpoint/2012/main" userId="066affdfad84b1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62" d="100"/>
          <a:sy n="62" d="100"/>
        </p:scale>
        <p:origin x="4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nam nithin" userId="066affdfad84b102" providerId="LiveId" clId="{9ACECBDC-C1AF-49CF-A0B8-4F7A383A2EEA}"/>
    <pc:docChg chg="custSel addSld delSld modSld sldOrd">
      <pc:chgData name="karnam nithin" userId="066affdfad84b102" providerId="LiveId" clId="{9ACECBDC-C1AF-49CF-A0B8-4F7A383A2EEA}" dt="2023-02-17T16:21:58.171" v="1738" actId="20577"/>
      <pc:docMkLst>
        <pc:docMk/>
      </pc:docMkLst>
      <pc:sldChg chg="addSp delSp modSp mod">
        <pc:chgData name="karnam nithin" userId="066affdfad84b102" providerId="LiveId" clId="{9ACECBDC-C1AF-49CF-A0B8-4F7A383A2EEA}" dt="2023-02-17T15:11:37.658" v="1192" actId="14861"/>
        <pc:sldMkLst>
          <pc:docMk/>
          <pc:sldMk cId="1114727089" sldId="256"/>
        </pc:sldMkLst>
        <pc:spChg chg="add del">
          <ac:chgData name="karnam nithin" userId="066affdfad84b102" providerId="LiveId" clId="{9ACECBDC-C1AF-49CF-A0B8-4F7A383A2EEA}" dt="2023-02-17T12:13:23.728" v="924" actId="478"/>
          <ac:spMkLst>
            <pc:docMk/>
            <pc:sldMk cId="1114727089" sldId="256"/>
            <ac:spMk id="2" creationId="{75E871CC-972E-848F-CB1E-2F27544A07E0}"/>
          </ac:spMkLst>
        </pc:spChg>
        <pc:spChg chg="mod">
          <ac:chgData name="karnam nithin" userId="066affdfad84b102" providerId="LiveId" clId="{9ACECBDC-C1AF-49CF-A0B8-4F7A383A2EEA}" dt="2023-02-17T12:14:53.997" v="938" actId="14861"/>
          <ac:spMkLst>
            <pc:docMk/>
            <pc:sldMk cId="1114727089" sldId="256"/>
            <ac:spMk id="4" creationId="{5646259C-CDDD-C756-ADFE-3AC822152588}"/>
          </ac:spMkLst>
        </pc:spChg>
        <pc:picChg chg="mod">
          <ac:chgData name="karnam nithin" userId="066affdfad84b102" providerId="LiveId" clId="{9ACECBDC-C1AF-49CF-A0B8-4F7A383A2EEA}" dt="2023-02-17T15:11:37.658" v="1192" actId="14861"/>
          <ac:picMkLst>
            <pc:docMk/>
            <pc:sldMk cId="1114727089" sldId="256"/>
            <ac:picMk id="8" creationId="{335F5E9E-A458-D75D-1CC4-24AA2EB1C9E5}"/>
          </ac:picMkLst>
        </pc:picChg>
        <pc:picChg chg="mod">
          <ac:chgData name="karnam nithin" userId="066affdfad84b102" providerId="LiveId" clId="{9ACECBDC-C1AF-49CF-A0B8-4F7A383A2EEA}" dt="2023-02-17T15:11:32.416" v="1190" actId="14861"/>
          <ac:picMkLst>
            <pc:docMk/>
            <pc:sldMk cId="1114727089" sldId="256"/>
            <ac:picMk id="10" creationId="{9AB5FEB0-6F8A-CC40-67A8-F3F4F9431B8C}"/>
          </ac:picMkLst>
        </pc:picChg>
      </pc:sldChg>
      <pc:sldChg chg="modSp mod">
        <pc:chgData name="karnam nithin" userId="066affdfad84b102" providerId="LiveId" clId="{9ACECBDC-C1AF-49CF-A0B8-4F7A383A2EEA}" dt="2023-02-16T19:14:36.788" v="530" actId="1076"/>
        <pc:sldMkLst>
          <pc:docMk/>
          <pc:sldMk cId="1664769129" sldId="257"/>
        </pc:sldMkLst>
        <pc:spChg chg="mod">
          <ac:chgData name="karnam nithin" userId="066affdfad84b102" providerId="LiveId" clId="{9ACECBDC-C1AF-49CF-A0B8-4F7A383A2EEA}" dt="2023-02-16T18:38:15.254" v="1" actId="1076"/>
          <ac:spMkLst>
            <pc:docMk/>
            <pc:sldMk cId="1664769129" sldId="257"/>
            <ac:spMk id="8" creationId="{5FFC0371-EB8E-D497-C3C2-07EE2C05B408}"/>
          </ac:spMkLst>
        </pc:spChg>
        <pc:picChg chg="mod">
          <ac:chgData name="karnam nithin" userId="066affdfad84b102" providerId="LiveId" clId="{9ACECBDC-C1AF-49CF-A0B8-4F7A383A2EEA}" dt="2023-02-16T19:14:36.788" v="530" actId="1076"/>
          <ac:picMkLst>
            <pc:docMk/>
            <pc:sldMk cId="1664769129" sldId="257"/>
            <ac:picMk id="6" creationId="{BB2CBB5B-00C6-7A03-76D1-382C8DA396D3}"/>
          </ac:picMkLst>
        </pc:picChg>
      </pc:sldChg>
      <pc:sldChg chg="addSp modSp new mod ord modAnim">
        <pc:chgData name="karnam nithin" userId="066affdfad84b102" providerId="LiveId" clId="{9ACECBDC-C1AF-49CF-A0B8-4F7A383A2EEA}" dt="2023-02-17T13:16:01.293" v="1171"/>
        <pc:sldMkLst>
          <pc:docMk/>
          <pc:sldMk cId="573714141" sldId="258"/>
        </pc:sldMkLst>
        <pc:spChg chg="add mod">
          <ac:chgData name="karnam nithin" userId="066affdfad84b102" providerId="LiveId" clId="{9ACECBDC-C1AF-49CF-A0B8-4F7A383A2EEA}" dt="2023-02-16T18:51:18.166" v="106" actId="114"/>
          <ac:spMkLst>
            <pc:docMk/>
            <pc:sldMk cId="573714141" sldId="258"/>
            <ac:spMk id="2" creationId="{56B75D2B-FE0C-725A-A723-15197BFF2EB4}"/>
          </ac:spMkLst>
        </pc:spChg>
        <pc:spChg chg="add mod">
          <ac:chgData name="karnam nithin" userId="066affdfad84b102" providerId="LiveId" clId="{9ACECBDC-C1AF-49CF-A0B8-4F7A383A2EEA}" dt="2023-02-16T18:57:54.064" v="364" actId="20577"/>
          <ac:spMkLst>
            <pc:docMk/>
            <pc:sldMk cId="573714141" sldId="258"/>
            <ac:spMk id="3" creationId="{32A835A5-4588-49F4-BE4D-0F9073286CFE}"/>
          </ac:spMkLst>
        </pc:spChg>
        <pc:spChg chg="add mod">
          <ac:chgData name="karnam nithin" userId="066affdfad84b102" providerId="LiveId" clId="{9ACECBDC-C1AF-49CF-A0B8-4F7A383A2EEA}" dt="2023-02-16T18:47:10.254" v="63" actId="207"/>
          <ac:spMkLst>
            <pc:docMk/>
            <pc:sldMk cId="573714141" sldId="258"/>
            <ac:spMk id="4" creationId="{A7D248E4-52C2-F7AB-FECD-3A2A64173501}"/>
          </ac:spMkLst>
        </pc:spChg>
        <pc:spChg chg="add mod">
          <ac:chgData name="karnam nithin" userId="066affdfad84b102" providerId="LiveId" clId="{9ACECBDC-C1AF-49CF-A0B8-4F7A383A2EEA}" dt="2023-02-16T18:48:54.279" v="75" actId="14100"/>
          <ac:spMkLst>
            <pc:docMk/>
            <pc:sldMk cId="573714141" sldId="258"/>
            <ac:spMk id="5" creationId="{856D5935-55E8-F5FD-D376-60DB12096B61}"/>
          </ac:spMkLst>
        </pc:spChg>
        <pc:spChg chg="add mod">
          <ac:chgData name="karnam nithin" userId="066affdfad84b102" providerId="LiveId" clId="{9ACECBDC-C1AF-49CF-A0B8-4F7A383A2EEA}" dt="2023-02-16T18:50:23.166" v="102"/>
          <ac:spMkLst>
            <pc:docMk/>
            <pc:sldMk cId="573714141" sldId="258"/>
            <ac:spMk id="6" creationId="{BF71311E-E19D-3EF3-65C9-079DDDCEFF3E}"/>
          </ac:spMkLst>
        </pc:spChg>
      </pc:sldChg>
      <pc:sldChg chg="addSp modSp new mod ord modAnim">
        <pc:chgData name="karnam nithin" userId="066affdfad84b102" providerId="LiveId" clId="{9ACECBDC-C1AF-49CF-A0B8-4F7A383A2EEA}" dt="2023-02-17T15:59:52.959" v="1653"/>
        <pc:sldMkLst>
          <pc:docMk/>
          <pc:sldMk cId="250492827" sldId="259"/>
        </pc:sldMkLst>
        <pc:spChg chg="add mod">
          <ac:chgData name="karnam nithin" userId="066affdfad84b102" providerId="LiveId" clId="{9ACECBDC-C1AF-49CF-A0B8-4F7A383A2EEA}" dt="2023-02-17T15:59:52.959" v="1653"/>
          <ac:spMkLst>
            <pc:docMk/>
            <pc:sldMk cId="250492827" sldId="259"/>
            <ac:spMk id="2" creationId="{D3573196-15C8-B65A-708B-C8E05DA9EF7E}"/>
          </ac:spMkLst>
        </pc:spChg>
        <pc:spChg chg="add mod">
          <ac:chgData name="karnam nithin" userId="066affdfad84b102" providerId="LiveId" clId="{9ACECBDC-C1AF-49CF-A0B8-4F7A383A2EEA}" dt="2023-02-16T18:56:21.437" v="362" actId="20577"/>
          <ac:spMkLst>
            <pc:docMk/>
            <pc:sldMk cId="250492827" sldId="259"/>
            <ac:spMk id="4" creationId="{706D967D-2AC7-3FF1-85D6-4A205C09E75F}"/>
          </ac:spMkLst>
        </pc:spChg>
        <pc:picChg chg="add mod">
          <ac:chgData name="karnam nithin" userId="066affdfad84b102" providerId="LiveId" clId="{9ACECBDC-C1AF-49CF-A0B8-4F7A383A2EEA}" dt="2023-02-16T18:55:16.279" v="323" actId="1076"/>
          <ac:picMkLst>
            <pc:docMk/>
            <pc:sldMk cId="250492827" sldId="259"/>
            <ac:picMk id="3" creationId="{7637DFB7-6B42-E3F3-8D5E-A97F916DD4F7}"/>
          </ac:picMkLst>
        </pc:picChg>
      </pc:sldChg>
      <pc:sldChg chg="addSp delSp modSp new mod modAnim">
        <pc:chgData name="karnam nithin" userId="066affdfad84b102" providerId="LiveId" clId="{9ACECBDC-C1AF-49CF-A0B8-4F7A383A2EEA}" dt="2023-02-17T16:00:12.980" v="1656" actId="1076"/>
        <pc:sldMkLst>
          <pc:docMk/>
          <pc:sldMk cId="1520134909" sldId="260"/>
        </pc:sldMkLst>
        <pc:spChg chg="add mod">
          <ac:chgData name="karnam nithin" userId="066affdfad84b102" providerId="LiveId" clId="{9ACECBDC-C1AF-49CF-A0B8-4F7A383A2EEA}" dt="2023-02-16T19:10:28.574" v="524" actId="13926"/>
          <ac:spMkLst>
            <pc:docMk/>
            <pc:sldMk cId="1520134909" sldId="260"/>
            <ac:spMk id="2" creationId="{C975F047-F6E8-412B-CFA0-040738D925D8}"/>
          </ac:spMkLst>
        </pc:spChg>
        <pc:spChg chg="add mod">
          <ac:chgData name="karnam nithin" userId="066affdfad84b102" providerId="LiveId" clId="{9ACECBDC-C1AF-49CF-A0B8-4F7A383A2EEA}" dt="2023-02-16T19:05:00.882" v="462" actId="14100"/>
          <ac:spMkLst>
            <pc:docMk/>
            <pc:sldMk cId="1520134909" sldId="260"/>
            <ac:spMk id="3" creationId="{238DAF09-30EF-11F0-1D89-3724AE041C74}"/>
          </ac:spMkLst>
        </pc:spChg>
        <pc:spChg chg="add mod">
          <ac:chgData name="karnam nithin" userId="066affdfad84b102" providerId="LiveId" clId="{9ACECBDC-C1AF-49CF-A0B8-4F7A383A2EEA}" dt="2023-02-17T16:00:12.980" v="1656" actId="1076"/>
          <ac:spMkLst>
            <pc:docMk/>
            <pc:sldMk cId="1520134909" sldId="260"/>
            <ac:spMk id="4" creationId="{E2E7D73A-BF82-7B51-ACA0-3A410C5CFA74}"/>
          </ac:spMkLst>
        </pc:spChg>
        <pc:spChg chg="add del mod">
          <ac:chgData name="karnam nithin" userId="066affdfad84b102" providerId="LiveId" clId="{9ACECBDC-C1AF-49CF-A0B8-4F7A383A2EEA}" dt="2023-02-16T19:05:01.610" v="464"/>
          <ac:spMkLst>
            <pc:docMk/>
            <pc:sldMk cId="1520134909" sldId="260"/>
            <ac:spMk id="8" creationId="{545A1868-48A9-9AAF-4896-4F6C9470BE10}"/>
          </ac:spMkLst>
        </pc:spChg>
        <pc:spChg chg="add del mod">
          <ac:chgData name="karnam nithin" userId="066affdfad84b102" providerId="LiveId" clId="{9ACECBDC-C1AF-49CF-A0B8-4F7A383A2EEA}" dt="2023-02-16T19:05:52.083" v="485"/>
          <ac:spMkLst>
            <pc:docMk/>
            <pc:sldMk cId="1520134909" sldId="260"/>
            <ac:spMk id="9" creationId="{4A54DCC9-DCE0-F2EE-4F5C-919F2315DF18}"/>
          </ac:spMkLst>
        </pc:spChg>
        <pc:spChg chg="add mod">
          <ac:chgData name="karnam nithin" userId="066affdfad84b102" providerId="LiveId" clId="{9ACECBDC-C1AF-49CF-A0B8-4F7A383A2EEA}" dt="2023-02-16T19:10:22.111" v="523" actId="13926"/>
          <ac:spMkLst>
            <pc:docMk/>
            <pc:sldMk cId="1520134909" sldId="260"/>
            <ac:spMk id="10" creationId="{2BEAFD3A-6A71-1917-6568-4AB66B77E095}"/>
          </ac:spMkLst>
        </pc:spChg>
        <pc:spChg chg="add mod">
          <ac:chgData name="karnam nithin" userId="066affdfad84b102" providerId="LiveId" clId="{9ACECBDC-C1AF-49CF-A0B8-4F7A383A2EEA}" dt="2023-02-16T19:10:40.262" v="525" actId="207"/>
          <ac:spMkLst>
            <pc:docMk/>
            <pc:sldMk cId="1520134909" sldId="260"/>
            <ac:spMk id="11" creationId="{1DE3CF3A-0B39-DB0E-3310-EFEB1C4E284E}"/>
          </ac:spMkLst>
        </pc:spChg>
        <pc:picChg chg="add del mod">
          <ac:chgData name="karnam nithin" userId="066affdfad84b102" providerId="LiveId" clId="{9ACECBDC-C1AF-49CF-A0B8-4F7A383A2EEA}" dt="2023-02-16T19:03:40.128" v="444" actId="478"/>
          <ac:picMkLst>
            <pc:docMk/>
            <pc:sldMk cId="1520134909" sldId="260"/>
            <ac:picMk id="5" creationId="{07D7D3C8-3915-6A6F-9DEB-F02F4263AC61}"/>
          </ac:picMkLst>
        </pc:picChg>
        <pc:picChg chg="add del mod">
          <ac:chgData name="karnam nithin" userId="066affdfad84b102" providerId="LiveId" clId="{9ACECBDC-C1AF-49CF-A0B8-4F7A383A2EEA}" dt="2023-02-16T19:15:42.705" v="531" actId="478"/>
          <ac:picMkLst>
            <pc:docMk/>
            <pc:sldMk cId="1520134909" sldId="260"/>
            <ac:picMk id="7" creationId="{9BC5EF89-5473-9748-40FE-8D63B626A1A5}"/>
          </ac:picMkLst>
        </pc:picChg>
      </pc:sldChg>
      <pc:sldChg chg="addSp modSp new mod modAnim">
        <pc:chgData name="karnam nithin" userId="066affdfad84b102" providerId="LiveId" clId="{9ACECBDC-C1AF-49CF-A0B8-4F7A383A2EEA}" dt="2023-02-17T16:21:58.171" v="1738" actId="20577"/>
        <pc:sldMkLst>
          <pc:docMk/>
          <pc:sldMk cId="3480380611" sldId="261"/>
        </pc:sldMkLst>
        <pc:spChg chg="add mod">
          <ac:chgData name="karnam nithin" userId="066affdfad84b102" providerId="LiveId" clId="{9ACECBDC-C1AF-49CF-A0B8-4F7A383A2EEA}" dt="2023-02-17T05:13:02.567" v="568" actId="207"/>
          <ac:spMkLst>
            <pc:docMk/>
            <pc:sldMk cId="3480380611" sldId="261"/>
            <ac:spMk id="2" creationId="{99C57A6D-4903-9911-DF0D-04E3E34E176B}"/>
          </ac:spMkLst>
        </pc:spChg>
        <pc:spChg chg="add mod">
          <ac:chgData name="karnam nithin" userId="066affdfad84b102" providerId="LiveId" clId="{9ACECBDC-C1AF-49CF-A0B8-4F7A383A2EEA}" dt="2023-02-17T16:21:58.171" v="1738" actId="20577"/>
          <ac:spMkLst>
            <pc:docMk/>
            <pc:sldMk cId="3480380611" sldId="261"/>
            <ac:spMk id="3" creationId="{18B766D6-7F3C-9EB2-3A72-108AD788149E}"/>
          </ac:spMkLst>
        </pc:spChg>
        <pc:picChg chg="add mod">
          <ac:chgData name="karnam nithin" userId="066affdfad84b102" providerId="LiveId" clId="{9ACECBDC-C1AF-49CF-A0B8-4F7A383A2EEA}" dt="2023-02-17T05:17:19.088" v="602" actId="1076"/>
          <ac:picMkLst>
            <pc:docMk/>
            <pc:sldMk cId="3480380611" sldId="261"/>
            <ac:picMk id="5" creationId="{CAFF0590-0F52-C1B1-611C-14458E2DBC5F}"/>
          </ac:picMkLst>
        </pc:picChg>
      </pc:sldChg>
      <pc:sldChg chg="addSp delSp modSp new mod">
        <pc:chgData name="karnam nithin" userId="066affdfad84b102" providerId="LiveId" clId="{9ACECBDC-C1AF-49CF-A0B8-4F7A383A2EEA}" dt="2023-02-17T16:00:37.772" v="1659" actId="1076"/>
        <pc:sldMkLst>
          <pc:docMk/>
          <pc:sldMk cId="439432562" sldId="262"/>
        </pc:sldMkLst>
        <pc:spChg chg="add mod">
          <ac:chgData name="karnam nithin" userId="066affdfad84b102" providerId="LiveId" clId="{9ACECBDC-C1AF-49CF-A0B8-4F7A383A2EEA}" dt="2023-02-17T05:33:01.579" v="702" actId="207"/>
          <ac:spMkLst>
            <pc:docMk/>
            <pc:sldMk cId="439432562" sldId="262"/>
            <ac:spMk id="2" creationId="{224EE7AC-05CF-E2D5-643A-9A528933227C}"/>
          </ac:spMkLst>
        </pc:spChg>
        <pc:spChg chg="add mod">
          <ac:chgData name="karnam nithin" userId="066affdfad84b102" providerId="LiveId" clId="{9ACECBDC-C1AF-49CF-A0B8-4F7A383A2EEA}" dt="2023-02-17T06:20:58.645" v="829" actId="207"/>
          <ac:spMkLst>
            <pc:docMk/>
            <pc:sldMk cId="439432562" sldId="262"/>
            <ac:spMk id="3" creationId="{7CF9A1D3-A390-C4D3-B827-588FCBA7FCD0}"/>
          </ac:spMkLst>
        </pc:spChg>
        <pc:spChg chg="add mod">
          <ac:chgData name="karnam nithin" userId="066affdfad84b102" providerId="LiveId" clId="{9ACECBDC-C1AF-49CF-A0B8-4F7A383A2EEA}" dt="2023-02-17T16:00:37.772" v="1659" actId="1076"/>
          <ac:spMkLst>
            <pc:docMk/>
            <pc:sldMk cId="439432562" sldId="262"/>
            <ac:spMk id="4" creationId="{01398B82-11F8-0324-3D15-0E3CB0935D09}"/>
          </ac:spMkLst>
        </pc:spChg>
        <pc:spChg chg="add del mod">
          <ac:chgData name="karnam nithin" userId="066affdfad84b102" providerId="LiveId" clId="{9ACECBDC-C1AF-49CF-A0B8-4F7A383A2EEA}" dt="2023-02-17T06:14:45.971" v="808"/>
          <ac:spMkLst>
            <pc:docMk/>
            <pc:sldMk cId="439432562" sldId="262"/>
            <ac:spMk id="4" creationId="{6976DB10-FDE7-9033-2468-2E58EC4D233F}"/>
          </ac:spMkLst>
        </pc:spChg>
        <pc:picChg chg="add mod">
          <ac:chgData name="karnam nithin" userId="066affdfad84b102" providerId="LiveId" clId="{9ACECBDC-C1AF-49CF-A0B8-4F7A383A2EEA}" dt="2023-02-17T06:13:34.289" v="803" actId="1076"/>
          <ac:picMkLst>
            <pc:docMk/>
            <pc:sldMk cId="439432562" sldId="262"/>
            <ac:picMk id="6" creationId="{3D3EA3C2-AE9C-C935-572C-A7C4B6B3D3A2}"/>
          </ac:picMkLst>
        </pc:picChg>
      </pc:sldChg>
      <pc:sldChg chg="addSp delSp modSp new mod modAnim">
        <pc:chgData name="karnam nithin" userId="066affdfad84b102" providerId="LiveId" clId="{9ACECBDC-C1AF-49CF-A0B8-4F7A383A2EEA}" dt="2023-02-17T16:01:04.677" v="1662" actId="1076"/>
        <pc:sldMkLst>
          <pc:docMk/>
          <pc:sldMk cId="1369731594" sldId="263"/>
        </pc:sldMkLst>
        <pc:spChg chg="add mod">
          <ac:chgData name="karnam nithin" userId="066affdfad84b102" providerId="LiveId" clId="{9ACECBDC-C1AF-49CF-A0B8-4F7A383A2EEA}" dt="2023-02-17T07:21:22.347" v="875" actId="1076"/>
          <ac:spMkLst>
            <pc:docMk/>
            <pc:sldMk cId="1369731594" sldId="263"/>
            <ac:spMk id="2" creationId="{338719C1-45CF-B8A7-567A-45CEC21D0F79}"/>
          </ac:spMkLst>
        </pc:spChg>
        <pc:spChg chg="add del mod">
          <ac:chgData name="karnam nithin" userId="066affdfad84b102" providerId="LiveId" clId="{9ACECBDC-C1AF-49CF-A0B8-4F7A383A2EEA}" dt="2023-02-17T07:20:53.812" v="872" actId="478"/>
          <ac:spMkLst>
            <pc:docMk/>
            <pc:sldMk cId="1369731594" sldId="263"/>
            <ac:spMk id="3" creationId="{6A4621BD-9B28-0B79-9395-0818F6375F0A}"/>
          </ac:spMkLst>
        </pc:spChg>
        <pc:spChg chg="add mod">
          <ac:chgData name="karnam nithin" userId="066affdfad84b102" providerId="LiveId" clId="{9ACECBDC-C1AF-49CF-A0B8-4F7A383A2EEA}" dt="2023-02-17T16:01:04.677" v="1662" actId="1076"/>
          <ac:spMkLst>
            <pc:docMk/>
            <pc:sldMk cId="1369731594" sldId="263"/>
            <ac:spMk id="3" creationId="{F564475B-41C4-48E8-D77B-EF613D5087C1}"/>
          </ac:spMkLst>
        </pc:spChg>
        <pc:picChg chg="add mod">
          <ac:chgData name="karnam nithin" userId="066affdfad84b102" providerId="LiveId" clId="{9ACECBDC-C1AF-49CF-A0B8-4F7A383A2EEA}" dt="2023-02-17T15:56:03.071" v="1650" actId="14861"/>
          <ac:picMkLst>
            <pc:docMk/>
            <pc:sldMk cId="1369731594" sldId="263"/>
            <ac:picMk id="5" creationId="{273E8EE1-4790-5B6C-62B2-416370CE2713}"/>
          </ac:picMkLst>
        </pc:picChg>
        <pc:picChg chg="add mod modCrop">
          <ac:chgData name="karnam nithin" userId="066affdfad84b102" providerId="LiveId" clId="{9ACECBDC-C1AF-49CF-A0B8-4F7A383A2EEA}" dt="2023-02-17T07:21:47.070" v="880" actId="1440"/>
          <ac:picMkLst>
            <pc:docMk/>
            <pc:sldMk cId="1369731594" sldId="263"/>
            <ac:picMk id="7" creationId="{FBBBDBE3-6B0C-CD63-D144-C7D548E620D1}"/>
          </ac:picMkLst>
        </pc:picChg>
      </pc:sldChg>
      <pc:sldChg chg="addSp modSp new mod">
        <pc:chgData name="karnam nithin" userId="066affdfad84b102" providerId="LiveId" clId="{9ACECBDC-C1AF-49CF-A0B8-4F7A383A2EEA}" dt="2023-02-17T16:01:19.649" v="1664"/>
        <pc:sldMkLst>
          <pc:docMk/>
          <pc:sldMk cId="3371387093" sldId="264"/>
        </pc:sldMkLst>
        <pc:spChg chg="add mod">
          <ac:chgData name="karnam nithin" userId="066affdfad84b102" providerId="LiveId" clId="{9ACECBDC-C1AF-49CF-A0B8-4F7A383A2EEA}" dt="2023-02-17T07:22:57.873" v="904" actId="1076"/>
          <ac:spMkLst>
            <pc:docMk/>
            <pc:sldMk cId="3371387093" sldId="264"/>
            <ac:spMk id="2" creationId="{22D8F07A-D16D-4EDF-B9D7-3FF9B381DF37}"/>
          </ac:spMkLst>
        </pc:spChg>
        <pc:spChg chg="add mod">
          <ac:chgData name="karnam nithin" userId="066affdfad84b102" providerId="LiveId" clId="{9ACECBDC-C1AF-49CF-A0B8-4F7A383A2EEA}" dt="2023-02-17T16:01:19.649" v="1664"/>
          <ac:spMkLst>
            <pc:docMk/>
            <pc:sldMk cId="3371387093" sldId="264"/>
            <ac:spMk id="3" creationId="{B37435F5-6FCA-085B-8B75-65C96C0137D4}"/>
          </ac:spMkLst>
        </pc:spChg>
        <pc:picChg chg="add mod modCrop">
          <ac:chgData name="karnam nithin" userId="066affdfad84b102" providerId="LiveId" clId="{9ACECBDC-C1AF-49CF-A0B8-4F7A383A2EEA}" dt="2023-02-17T07:25:25.574" v="922" actId="1440"/>
          <ac:picMkLst>
            <pc:docMk/>
            <pc:sldMk cId="3371387093" sldId="264"/>
            <ac:picMk id="4" creationId="{3BB83FBC-228D-B07A-DA18-1FFAFFF00639}"/>
          </ac:picMkLst>
        </pc:picChg>
        <pc:picChg chg="add mod">
          <ac:chgData name="karnam nithin" userId="066affdfad84b102" providerId="LiveId" clId="{9ACECBDC-C1AF-49CF-A0B8-4F7A383A2EEA}" dt="2023-02-17T07:25:04.958" v="921" actId="1076"/>
          <ac:picMkLst>
            <pc:docMk/>
            <pc:sldMk cId="3371387093" sldId="264"/>
            <ac:picMk id="6" creationId="{E02D14BE-0E06-C8BD-A3D0-1F8710890FE9}"/>
          </ac:picMkLst>
        </pc:picChg>
      </pc:sldChg>
      <pc:sldChg chg="addSp modSp new mod">
        <pc:chgData name="karnam nithin" userId="066affdfad84b102" providerId="LiveId" clId="{9ACECBDC-C1AF-49CF-A0B8-4F7A383A2EEA}" dt="2023-02-17T16:01:44.927" v="1667" actId="1076"/>
        <pc:sldMkLst>
          <pc:docMk/>
          <pc:sldMk cId="2212141928" sldId="265"/>
        </pc:sldMkLst>
        <pc:spChg chg="add mod">
          <ac:chgData name="karnam nithin" userId="066affdfad84b102" providerId="LiveId" clId="{9ACECBDC-C1AF-49CF-A0B8-4F7A383A2EEA}" dt="2023-02-17T12:15:59.547" v="964" actId="115"/>
          <ac:spMkLst>
            <pc:docMk/>
            <pc:sldMk cId="2212141928" sldId="265"/>
            <ac:spMk id="2" creationId="{15B76A45-ECB4-9A7B-AE92-D40E77D70252}"/>
          </ac:spMkLst>
        </pc:spChg>
        <pc:spChg chg="add mod">
          <ac:chgData name="karnam nithin" userId="066affdfad84b102" providerId="LiveId" clId="{9ACECBDC-C1AF-49CF-A0B8-4F7A383A2EEA}" dt="2023-02-17T16:01:44.927" v="1667" actId="1076"/>
          <ac:spMkLst>
            <pc:docMk/>
            <pc:sldMk cId="2212141928" sldId="265"/>
            <ac:spMk id="3" creationId="{F181CABF-9500-9D05-7CDA-A70B1D53C325}"/>
          </ac:spMkLst>
        </pc:spChg>
        <pc:spChg chg="add mod">
          <ac:chgData name="karnam nithin" userId="066affdfad84b102" providerId="LiveId" clId="{9ACECBDC-C1AF-49CF-A0B8-4F7A383A2EEA}" dt="2023-02-17T12:18:31.509" v="988" actId="207"/>
          <ac:spMkLst>
            <pc:docMk/>
            <pc:sldMk cId="2212141928" sldId="265"/>
            <ac:spMk id="5" creationId="{2E2195C4-A345-0235-A7FA-4E45DDCC04CD}"/>
          </ac:spMkLst>
        </pc:spChg>
        <pc:spChg chg="add mod">
          <ac:chgData name="karnam nithin" userId="066affdfad84b102" providerId="LiveId" clId="{9ACECBDC-C1AF-49CF-A0B8-4F7A383A2EEA}" dt="2023-02-17T12:20:08.015" v="1011" actId="14100"/>
          <ac:spMkLst>
            <pc:docMk/>
            <pc:sldMk cId="2212141928" sldId="265"/>
            <ac:spMk id="6" creationId="{0A956489-86D4-2DC8-5E71-6EDE2606CDC8}"/>
          </ac:spMkLst>
        </pc:spChg>
        <pc:picChg chg="add mod modCrop">
          <ac:chgData name="karnam nithin" userId="066affdfad84b102" providerId="LiveId" clId="{9ACECBDC-C1AF-49CF-A0B8-4F7A383A2EEA}" dt="2023-02-17T12:18:56.211" v="993" actId="1440"/>
          <ac:picMkLst>
            <pc:docMk/>
            <pc:sldMk cId="2212141928" sldId="265"/>
            <ac:picMk id="4" creationId="{8D982883-3D05-3A51-95D4-97D982F193B7}"/>
          </ac:picMkLst>
        </pc:picChg>
        <pc:picChg chg="add mod modCrop">
          <ac:chgData name="karnam nithin" userId="066affdfad84b102" providerId="LiveId" clId="{9ACECBDC-C1AF-49CF-A0B8-4F7A383A2EEA}" dt="2023-02-17T12:30:47.991" v="1027"/>
          <ac:picMkLst>
            <pc:docMk/>
            <pc:sldMk cId="2212141928" sldId="265"/>
            <ac:picMk id="8" creationId="{AE4839AE-1007-3142-8E30-0C69BB4F102D}"/>
          </ac:picMkLst>
        </pc:picChg>
        <pc:picChg chg="add mod">
          <ac:chgData name="karnam nithin" userId="066affdfad84b102" providerId="LiveId" clId="{9ACECBDC-C1AF-49CF-A0B8-4F7A383A2EEA}" dt="2023-02-17T12:31:46.145" v="1030" actId="14100"/>
          <ac:picMkLst>
            <pc:docMk/>
            <pc:sldMk cId="2212141928" sldId="265"/>
            <ac:picMk id="10" creationId="{6D450442-4AB9-F873-D455-8A60A7527706}"/>
          </ac:picMkLst>
        </pc:picChg>
      </pc:sldChg>
      <pc:sldChg chg="addSp modSp new mod">
        <pc:chgData name="karnam nithin" userId="066affdfad84b102" providerId="LiveId" clId="{9ACECBDC-C1AF-49CF-A0B8-4F7A383A2EEA}" dt="2023-02-17T16:02:02.872" v="1670" actId="1076"/>
        <pc:sldMkLst>
          <pc:docMk/>
          <pc:sldMk cId="4269269899" sldId="266"/>
        </pc:sldMkLst>
        <pc:spChg chg="add mod">
          <ac:chgData name="karnam nithin" userId="066affdfad84b102" providerId="LiveId" clId="{9ACECBDC-C1AF-49CF-A0B8-4F7A383A2EEA}" dt="2023-02-17T12:32:46.221" v="1050" actId="1076"/>
          <ac:spMkLst>
            <pc:docMk/>
            <pc:sldMk cId="4269269899" sldId="266"/>
            <ac:spMk id="2" creationId="{4F0D3E63-4991-6500-ACA7-51C943B632B8}"/>
          </ac:spMkLst>
        </pc:spChg>
        <pc:spChg chg="add mod">
          <ac:chgData name="karnam nithin" userId="066affdfad84b102" providerId="LiveId" clId="{9ACECBDC-C1AF-49CF-A0B8-4F7A383A2EEA}" dt="2023-02-17T16:02:02.872" v="1670" actId="1076"/>
          <ac:spMkLst>
            <pc:docMk/>
            <pc:sldMk cId="4269269899" sldId="266"/>
            <ac:spMk id="3" creationId="{C0B78C03-87DB-24AD-973A-640B6B9A4291}"/>
          </ac:spMkLst>
        </pc:spChg>
        <pc:picChg chg="add mod modCrop">
          <ac:chgData name="karnam nithin" userId="066affdfad84b102" providerId="LiveId" clId="{9ACECBDC-C1AF-49CF-A0B8-4F7A383A2EEA}" dt="2023-02-17T12:38:48.548" v="1061"/>
          <ac:picMkLst>
            <pc:docMk/>
            <pc:sldMk cId="4269269899" sldId="266"/>
            <ac:picMk id="4" creationId="{F5596CB0-85DF-9B8B-10D1-656D1985B38B}"/>
          </ac:picMkLst>
        </pc:picChg>
      </pc:sldChg>
      <pc:sldChg chg="addSp modSp new mod modAnim">
        <pc:chgData name="karnam nithin" userId="066affdfad84b102" providerId="LiveId" clId="{9ACECBDC-C1AF-49CF-A0B8-4F7A383A2EEA}" dt="2023-02-17T16:03:04.789" v="1680"/>
        <pc:sldMkLst>
          <pc:docMk/>
          <pc:sldMk cId="484728983" sldId="267"/>
        </pc:sldMkLst>
        <pc:spChg chg="add mod">
          <ac:chgData name="karnam nithin" userId="066affdfad84b102" providerId="LiveId" clId="{9ACECBDC-C1AF-49CF-A0B8-4F7A383A2EEA}" dt="2023-02-17T12:41:29.182" v="1093" actId="255"/>
          <ac:spMkLst>
            <pc:docMk/>
            <pc:sldMk cId="484728983" sldId="267"/>
            <ac:spMk id="2" creationId="{E5D791C1-EB30-F553-5BD8-A1E710B1B348}"/>
          </ac:spMkLst>
        </pc:spChg>
        <pc:spChg chg="add mod">
          <ac:chgData name="karnam nithin" userId="066affdfad84b102" providerId="LiveId" clId="{9ACECBDC-C1AF-49CF-A0B8-4F7A383A2EEA}" dt="2023-02-17T16:03:04.789" v="1680"/>
          <ac:spMkLst>
            <pc:docMk/>
            <pc:sldMk cId="484728983" sldId="267"/>
            <ac:spMk id="3" creationId="{7B1DC868-681F-6359-BABB-D0B89E5A9AE0}"/>
          </ac:spMkLst>
        </pc:spChg>
        <pc:picChg chg="add mod">
          <ac:chgData name="karnam nithin" userId="066affdfad84b102" providerId="LiveId" clId="{9ACECBDC-C1AF-49CF-A0B8-4F7A383A2EEA}" dt="2023-02-17T15:10:27.451" v="1185" actId="1076"/>
          <ac:picMkLst>
            <pc:docMk/>
            <pc:sldMk cId="484728983" sldId="267"/>
            <ac:picMk id="4" creationId="{CE4D03F6-62A6-0A0C-B8C6-1468C7A602D1}"/>
          </ac:picMkLst>
        </pc:picChg>
        <pc:picChg chg="add mod modCrop">
          <ac:chgData name="karnam nithin" userId="066affdfad84b102" providerId="LiveId" clId="{9ACECBDC-C1AF-49CF-A0B8-4F7A383A2EEA}" dt="2023-02-17T13:09:05.105" v="1106" actId="1440"/>
          <ac:picMkLst>
            <pc:docMk/>
            <pc:sldMk cId="484728983" sldId="267"/>
            <ac:picMk id="6" creationId="{7125403B-1952-B7F0-EEF2-730CCA561C0B}"/>
          </ac:picMkLst>
        </pc:picChg>
      </pc:sldChg>
      <pc:sldChg chg="addSp delSp modSp new mod modAnim">
        <pc:chgData name="karnam nithin" userId="066affdfad84b102" providerId="LiveId" clId="{9ACECBDC-C1AF-49CF-A0B8-4F7A383A2EEA}" dt="2023-02-17T16:03:17.604" v="1682"/>
        <pc:sldMkLst>
          <pc:docMk/>
          <pc:sldMk cId="1799737067" sldId="268"/>
        </pc:sldMkLst>
        <pc:spChg chg="add del mod">
          <ac:chgData name="karnam nithin" userId="066affdfad84b102" providerId="LiveId" clId="{9ACECBDC-C1AF-49CF-A0B8-4F7A383A2EEA}" dt="2023-02-17T13:09:56.839" v="1114"/>
          <ac:spMkLst>
            <pc:docMk/>
            <pc:sldMk cId="1799737067" sldId="268"/>
            <ac:spMk id="2" creationId="{1495460E-922B-953C-8AE6-6A0C0CC5256C}"/>
          </ac:spMkLst>
        </pc:spChg>
        <pc:spChg chg="add mod">
          <ac:chgData name="karnam nithin" userId="066affdfad84b102" providerId="LiveId" clId="{9ACECBDC-C1AF-49CF-A0B8-4F7A383A2EEA}" dt="2023-02-17T16:03:17.604" v="1682"/>
          <ac:spMkLst>
            <pc:docMk/>
            <pc:sldMk cId="1799737067" sldId="268"/>
            <ac:spMk id="2" creationId="{8758B38C-78ED-6BDA-42B5-22C6BD1F692F}"/>
          </ac:spMkLst>
        </pc:spChg>
        <pc:spChg chg="add mod">
          <ac:chgData name="karnam nithin" userId="066affdfad84b102" providerId="LiveId" clId="{9ACECBDC-C1AF-49CF-A0B8-4F7A383A2EEA}" dt="2023-02-17T13:10:47.243" v="1151" actId="115"/>
          <ac:spMkLst>
            <pc:docMk/>
            <pc:sldMk cId="1799737067" sldId="268"/>
            <ac:spMk id="3" creationId="{E3DFC892-C386-3C9E-521D-DF1233874719}"/>
          </ac:spMkLst>
        </pc:spChg>
        <pc:picChg chg="add mod">
          <ac:chgData name="karnam nithin" userId="066affdfad84b102" providerId="LiveId" clId="{9ACECBDC-C1AF-49CF-A0B8-4F7A383A2EEA}" dt="2023-02-17T15:11:14.864" v="1188" actId="14861"/>
          <ac:picMkLst>
            <pc:docMk/>
            <pc:sldMk cId="1799737067" sldId="268"/>
            <ac:picMk id="5" creationId="{3DCA2849-5173-D7C3-951A-DA12F6C062EF}"/>
          </ac:picMkLst>
        </pc:picChg>
        <pc:picChg chg="add mod modCrop">
          <ac:chgData name="karnam nithin" userId="066affdfad84b102" providerId="LiveId" clId="{9ACECBDC-C1AF-49CF-A0B8-4F7A383A2EEA}" dt="2023-02-17T13:12:25.885" v="1166" actId="1440"/>
          <ac:picMkLst>
            <pc:docMk/>
            <pc:sldMk cId="1799737067" sldId="268"/>
            <ac:picMk id="7" creationId="{D8B2C5A3-8240-B8C8-E2A3-22EA2AB08C6E}"/>
          </ac:picMkLst>
        </pc:picChg>
      </pc:sldChg>
      <pc:sldChg chg="addSp modSp new mod ord">
        <pc:chgData name="karnam nithin" userId="066affdfad84b102" providerId="LiveId" clId="{9ACECBDC-C1AF-49CF-A0B8-4F7A383A2EEA}" dt="2023-02-17T16:02:22.828" v="1673" actId="1076"/>
        <pc:sldMkLst>
          <pc:docMk/>
          <pc:sldMk cId="2048810488" sldId="269"/>
        </pc:sldMkLst>
        <pc:spChg chg="add mod">
          <ac:chgData name="karnam nithin" userId="066affdfad84b102" providerId="LiveId" clId="{9ACECBDC-C1AF-49CF-A0B8-4F7A383A2EEA}" dt="2023-02-17T15:14:47.123" v="1235" actId="20577"/>
          <ac:spMkLst>
            <pc:docMk/>
            <pc:sldMk cId="2048810488" sldId="269"/>
            <ac:spMk id="2" creationId="{A1D0CFF5-4F50-4942-7112-F2D7AC2121B7}"/>
          </ac:spMkLst>
        </pc:spChg>
        <pc:spChg chg="add mod">
          <ac:chgData name="karnam nithin" userId="066affdfad84b102" providerId="LiveId" clId="{9ACECBDC-C1AF-49CF-A0B8-4F7A383A2EEA}" dt="2023-02-17T15:19:30.938" v="1266" actId="14100"/>
          <ac:spMkLst>
            <pc:docMk/>
            <pc:sldMk cId="2048810488" sldId="269"/>
            <ac:spMk id="3" creationId="{0168D4D4-F769-FF20-FA19-BE35C6F266C1}"/>
          </ac:spMkLst>
        </pc:spChg>
        <pc:spChg chg="add mod">
          <ac:chgData name="karnam nithin" userId="066affdfad84b102" providerId="LiveId" clId="{9ACECBDC-C1AF-49CF-A0B8-4F7A383A2EEA}" dt="2023-02-17T16:02:22.828" v="1673" actId="1076"/>
          <ac:spMkLst>
            <pc:docMk/>
            <pc:sldMk cId="2048810488" sldId="269"/>
            <ac:spMk id="6" creationId="{D105B2F3-3981-CAA9-9120-B4E8DFAC6040}"/>
          </ac:spMkLst>
        </pc:spChg>
        <pc:picChg chg="add mod">
          <ac:chgData name="karnam nithin" userId="066affdfad84b102" providerId="LiveId" clId="{9ACECBDC-C1AF-49CF-A0B8-4F7A383A2EEA}" dt="2023-02-17T15:19:37.207" v="1267" actId="1076"/>
          <ac:picMkLst>
            <pc:docMk/>
            <pc:sldMk cId="2048810488" sldId="269"/>
            <ac:picMk id="5" creationId="{7E7F3817-56A2-E59F-34E9-168D4E87032B}"/>
          </ac:picMkLst>
        </pc:picChg>
      </pc:sldChg>
      <pc:sldChg chg="addSp modSp new mod ord">
        <pc:chgData name="karnam nithin" userId="066affdfad84b102" providerId="LiveId" clId="{9ACECBDC-C1AF-49CF-A0B8-4F7A383A2EEA}" dt="2023-02-17T16:02:42.600" v="1676" actId="1076"/>
        <pc:sldMkLst>
          <pc:docMk/>
          <pc:sldMk cId="1242233231" sldId="270"/>
        </pc:sldMkLst>
        <pc:spChg chg="add mod">
          <ac:chgData name="karnam nithin" userId="066affdfad84b102" providerId="LiveId" clId="{9ACECBDC-C1AF-49CF-A0B8-4F7A383A2EEA}" dt="2023-02-17T15:22:32.545" v="1293" actId="1076"/>
          <ac:spMkLst>
            <pc:docMk/>
            <pc:sldMk cId="1242233231" sldId="270"/>
            <ac:spMk id="2" creationId="{1BFA4992-3EFE-B2E6-E457-C0AC808AABFD}"/>
          </ac:spMkLst>
        </pc:spChg>
        <pc:spChg chg="add mod">
          <ac:chgData name="karnam nithin" userId="066affdfad84b102" providerId="LiveId" clId="{9ACECBDC-C1AF-49CF-A0B8-4F7A383A2EEA}" dt="2023-02-17T16:02:42.600" v="1676" actId="1076"/>
          <ac:spMkLst>
            <pc:docMk/>
            <pc:sldMk cId="1242233231" sldId="270"/>
            <ac:spMk id="4" creationId="{F74A413C-CF7C-2020-1F53-652F3807FFCD}"/>
          </ac:spMkLst>
        </pc:spChg>
        <pc:picChg chg="add mod">
          <ac:chgData name="karnam nithin" userId="066affdfad84b102" providerId="LiveId" clId="{9ACECBDC-C1AF-49CF-A0B8-4F7A383A2EEA}" dt="2023-02-17T15:22:50.863" v="1295" actId="1076"/>
          <ac:picMkLst>
            <pc:docMk/>
            <pc:sldMk cId="1242233231" sldId="270"/>
            <ac:picMk id="3" creationId="{4742CEFB-4F83-5E5B-FBDB-30544F8140C4}"/>
          </ac:picMkLst>
        </pc:picChg>
      </pc:sldChg>
      <pc:sldChg chg="addSp modSp new mod">
        <pc:chgData name="karnam nithin" userId="066affdfad84b102" providerId="LiveId" clId="{9ACECBDC-C1AF-49CF-A0B8-4F7A383A2EEA}" dt="2023-02-17T16:03:42.154" v="1686"/>
        <pc:sldMkLst>
          <pc:docMk/>
          <pc:sldMk cId="1251463932" sldId="271"/>
        </pc:sldMkLst>
        <pc:spChg chg="add mod">
          <ac:chgData name="karnam nithin" userId="066affdfad84b102" providerId="LiveId" clId="{9ACECBDC-C1AF-49CF-A0B8-4F7A383A2EEA}" dt="2023-02-17T15:49:42.482" v="1581" actId="1076"/>
          <ac:spMkLst>
            <pc:docMk/>
            <pc:sldMk cId="1251463932" sldId="271"/>
            <ac:spMk id="2" creationId="{B494CF9F-0938-76CA-3380-99A8A6569ED6}"/>
          </ac:spMkLst>
        </pc:spChg>
        <pc:spChg chg="add mod">
          <ac:chgData name="karnam nithin" userId="066affdfad84b102" providerId="LiveId" clId="{9ACECBDC-C1AF-49CF-A0B8-4F7A383A2EEA}" dt="2023-02-17T15:49:23.282" v="1578" actId="1076"/>
          <ac:spMkLst>
            <pc:docMk/>
            <pc:sldMk cId="1251463932" sldId="271"/>
            <ac:spMk id="3" creationId="{F225F1FA-CA84-1890-63E6-E8A5D27EEF0F}"/>
          </ac:spMkLst>
        </pc:spChg>
        <pc:spChg chg="add mod">
          <ac:chgData name="karnam nithin" userId="066affdfad84b102" providerId="LiveId" clId="{9ACECBDC-C1AF-49CF-A0B8-4F7A383A2EEA}" dt="2023-02-17T15:49:33.788" v="1580" actId="1076"/>
          <ac:spMkLst>
            <pc:docMk/>
            <pc:sldMk cId="1251463932" sldId="271"/>
            <ac:spMk id="4" creationId="{E7C12C4B-D370-104C-6C3E-ECB025A57A68}"/>
          </ac:spMkLst>
        </pc:spChg>
        <pc:spChg chg="add mod">
          <ac:chgData name="karnam nithin" userId="066affdfad84b102" providerId="LiveId" clId="{9ACECBDC-C1AF-49CF-A0B8-4F7A383A2EEA}" dt="2023-02-17T15:48:28.493" v="1573" actId="255"/>
          <ac:spMkLst>
            <pc:docMk/>
            <pc:sldMk cId="1251463932" sldId="271"/>
            <ac:spMk id="5" creationId="{DA60F353-F672-68E5-24BB-A8CBF7CDF598}"/>
          </ac:spMkLst>
        </pc:spChg>
        <pc:spChg chg="add mod">
          <ac:chgData name="karnam nithin" userId="066affdfad84b102" providerId="LiveId" clId="{9ACECBDC-C1AF-49CF-A0B8-4F7A383A2EEA}" dt="2023-02-17T15:49:27.211" v="1579" actId="1076"/>
          <ac:spMkLst>
            <pc:docMk/>
            <pc:sldMk cId="1251463932" sldId="271"/>
            <ac:spMk id="6" creationId="{69E15313-9987-68DC-8C89-4A57F859FAA6}"/>
          </ac:spMkLst>
        </pc:spChg>
        <pc:spChg chg="add mod">
          <ac:chgData name="karnam nithin" userId="066affdfad84b102" providerId="LiveId" clId="{9ACECBDC-C1AF-49CF-A0B8-4F7A383A2EEA}" dt="2023-02-17T16:03:42.154" v="1686"/>
          <ac:spMkLst>
            <pc:docMk/>
            <pc:sldMk cId="1251463932" sldId="271"/>
            <ac:spMk id="9" creationId="{5412C409-EAED-87C9-A71A-A076C4FC52A1}"/>
          </ac:spMkLst>
        </pc:spChg>
        <pc:picChg chg="add mod">
          <ac:chgData name="karnam nithin" userId="066affdfad84b102" providerId="LiveId" clId="{9ACECBDC-C1AF-49CF-A0B8-4F7A383A2EEA}" dt="2023-02-17T15:50:37.417" v="1588" actId="14861"/>
          <ac:picMkLst>
            <pc:docMk/>
            <pc:sldMk cId="1251463932" sldId="271"/>
            <ac:picMk id="8" creationId="{05D1923B-6F03-D4C4-1B12-D092A1972685}"/>
          </ac:picMkLst>
        </pc:picChg>
      </pc:sldChg>
      <pc:sldChg chg="new del">
        <pc:chgData name="karnam nithin" userId="066affdfad84b102" providerId="LiveId" clId="{9ACECBDC-C1AF-49CF-A0B8-4F7A383A2EEA}" dt="2023-02-17T15:24:00.629" v="1302" actId="47"/>
        <pc:sldMkLst>
          <pc:docMk/>
          <pc:sldMk cId="2371095523" sldId="272"/>
        </pc:sldMkLst>
      </pc:sldChg>
      <pc:sldChg chg="addSp modSp new mod ord modAnim">
        <pc:chgData name="karnam nithin" userId="066affdfad84b102" providerId="LiveId" clId="{9ACECBDC-C1AF-49CF-A0B8-4F7A383A2EEA}" dt="2023-02-17T16:03:30.372" v="1684"/>
        <pc:sldMkLst>
          <pc:docMk/>
          <pc:sldMk cId="2673673991" sldId="272"/>
        </pc:sldMkLst>
        <pc:spChg chg="add mod">
          <ac:chgData name="karnam nithin" userId="066affdfad84b102" providerId="LiveId" clId="{9ACECBDC-C1AF-49CF-A0B8-4F7A383A2EEA}" dt="2023-02-17T15:33:15.169" v="1385" actId="1076"/>
          <ac:spMkLst>
            <pc:docMk/>
            <pc:sldMk cId="2673673991" sldId="272"/>
            <ac:spMk id="2" creationId="{9C565209-F021-D027-2156-2C638F91CE48}"/>
          </ac:spMkLst>
        </pc:spChg>
        <pc:spChg chg="add mod">
          <ac:chgData name="karnam nithin" userId="066affdfad84b102" providerId="LiveId" clId="{9ACECBDC-C1AF-49CF-A0B8-4F7A383A2EEA}" dt="2023-02-17T15:33:19.644" v="1386" actId="1076"/>
          <ac:spMkLst>
            <pc:docMk/>
            <pc:sldMk cId="2673673991" sldId="272"/>
            <ac:spMk id="3" creationId="{4011F7F1-191A-98A3-EC0E-3896B0D80D50}"/>
          </ac:spMkLst>
        </pc:spChg>
        <pc:spChg chg="add mod">
          <ac:chgData name="karnam nithin" userId="066affdfad84b102" providerId="LiveId" clId="{9ACECBDC-C1AF-49CF-A0B8-4F7A383A2EEA}" dt="2023-02-17T15:33:08.868" v="1384" actId="1076"/>
          <ac:spMkLst>
            <pc:docMk/>
            <pc:sldMk cId="2673673991" sldId="272"/>
            <ac:spMk id="4" creationId="{91C8F4FB-E35B-D8EC-263E-3E78A69388D5}"/>
          </ac:spMkLst>
        </pc:spChg>
        <pc:spChg chg="add mod">
          <ac:chgData name="karnam nithin" userId="066affdfad84b102" providerId="LiveId" clId="{9ACECBDC-C1AF-49CF-A0B8-4F7A383A2EEA}" dt="2023-02-17T15:33:31.485" v="1387" actId="1076"/>
          <ac:spMkLst>
            <pc:docMk/>
            <pc:sldMk cId="2673673991" sldId="272"/>
            <ac:spMk id="5" creationId="{424BA2DC-908C-0470-2224-CF241868797B}"/>
          </ac:spMkLst>
        </pc:spChg>
        <pc:spChg chg="add mod">
          <ac:chgData name="karnam nithin" userId="066affdfad84b102" providerId="LiveId" clId="{9ACECBDC-C1AF-49CF-A0B8-4F7A383A2EEA}" dt="2023-02-17T15:32:57.594" v="1382" actId="1076"/>
          <ac:spMkLst>
            <pc:docMk/>
            <pc:sldMk cId="2673673991" sldId="272"/>
            <ac:spMk id="6" creationId="{20BD89AD-6442-3BE4-9A3C-87234A25345B}"/>
          </ac:spMkLst>
        </pc:spChg>
        <pc:spChg chg="add mod">
          <ac:chgData name="karnam nithin" userId="066affdfad84b102" providerId="LiveId" clId="{9ACECBDC-C1AF-49CF-A0B8-4F7A383A2EEA}" dt="2023-02-17T16:03:30.372" v="1684"/>
          <ac:spMkLst>
            <pc:docMk/>
            <pc:sldMk cId="2673673991" sldId="272"/>
            <ac:spMk id="7" creationId="{16C1BAAE-0AF7-5568-6ED6-673CD3D6E1F8}"/>
          </ac:spMkLst>
        </pc:spChg>
      </pc:sldChg>
      <pc:sldChg chg="addSp delSp modSp new mod">
        <pc:chgData name="karnam nithin" userId="066affdfad84b102" providerId="LiveId" clId="{9ACECBDC-C1AF-49CF-A0B8-4F7A383A2EEA}" dt="2023-02-17T16:06:56.825" v="1730" actId="207"/>
        <pc:sldMkLst>
          <pc:docMk/>
          <pc:sldMk cId="1601652296" sldId="273"/>
        </pc:sldMkLst>
        <pc:spChg chg="add del mod">
          <ac:chgData name="karnam nithin" userId="066affdfad84b102" providerId="LiveId" clId="{9ACECBDC-C1AF-49CF-A0B8-4F7A383A2EEA}" dt="2023-02-17T15:52:07.246" v="1611" actId="478"/>
          <ac:spMkLst>
            <pc:docMk/>
            <pc:sldMk cId="1601652296" sldId="273"/>
            <ac:spMk id="2" creationId="{14CDCB77-1BF8-495A-2C5B-4605B82D13B2}"/>
          </ac:spMkLst>
        </pc:spChg>
        <pc:spChg chg="add mod">
          <ac:chgData name="karnam nithin" userId="066affdfad84b102" providerId="LiveId" clId="{9ACECBDC-C1AF-49CF-A0B8-4F7A383A2EEA}" dt="2023-02-17T15:55:28.531" v="1648" actId="14100"/>
          <ac:spMkLst>
            <pc:docMk/>
            <pc:sldMk cId="1601652296" sldId="273"/>
            <ac:spMk id="3" creationId="{FC2EDA79-A3A5-A913-6263-DCA586285876}"/>
          </ac:spMkLst>
        </pc:spChg>
        <pc:spChg chg="add del mod">
          <ac:chgData name="karnam nithin" userId="066affdfad84b102" providerId="LiveId" clId="{9ACECBDC-C1AF-49CF-A0B8-4F7A383A2EEA}" dt="2023-02-17T16:04:18.701" v="1690" actId="478"/>
          <ac:spMkLst>
            <pc:docMk/>
            <pc:sldMk cId="1601652296" sldId="273"/>
            <ac:spMk id="7" creationId="{63BF106D-7D46-5265-AA29-4CBA14EE03AA}"/>
          </ac:spMkLst>
        </pc:spChg>
        <pc:spChg chg="add mod">
          <ac:chgData name="karnam nithin" userId="066affdfad84b102" providerId="LiveId" clId="{9ACECBDC-C1AF-49CF-A0B8-4F7A383A2EEA}" dt="2023-02-17T16:06:56.825" v="1730" actId="207"/>
          <ac:spMkLst>
            <pc:docMk/>
            <pc:sldMk cId="1601652296" sldId="273"/>
            <ac:spMk id="8" creationId="{723B749C-641C-108B-FE0A-E2DC1B8887DC}"/>
          </ac:spMkLst>
        </pc:spChg>
        <pc:picChg chg="add mod">
          <ac:chgData name="karnam nithin" userId="066affdfad84b102" providerId="LiveId" clId="{9ACECBDC-C1AF-49CF-A0B8-4F7A383A2EEA}" dt="2023-02-17T15:54:24.355" v="1642" actId="1076"/>
          <ac:picMkLst>
            <pc:docMk/>
            <pc:sldMk cId="1601652296" sldId="273"/>
            <ac:picMk id="5" creationId="{FD718407-4F7F-3916-18A2-0582F170614A}"/>
          </ac:picMkLst>
        </pc:picChg>
        <pc:picChg chg="add mod">
          <ac:chgData name="karnam nithin" userId="066affdfad84b102" providerId="LiveId" clId="{9ACECBDC-C1AF-49CF-A0B8-4F7A383A2EEA}" dt="2023-02-17T15:54:51.416" v="1647" actId="1076"/>
          <ac:picMkLst>
            <pc:docMk/>
            <pc:sldMk cId="1601652296" sldId="273"/>
            <ac:picMk id="6" creationId="{B94C7CCC-66A5-1003-82F5-2F70B9E59F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37A6F7-E599-4D6F-8C27-80395C511155}" type="datetimeFigureOut">
              <a:rPr lang="en-IN" smtClean="0"/>
              <a:t>17-02-2023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7A9EB-0516-4DC3-97E7-C56B12747025}" type="slidenum">
              <a:rPr lang="en-IN" smtClean="0"/>
              <a:t>‹#›</a:t>
            </a:fld>
            <a:endParaRPr lang="en-IN"/>
          </a:p>
        </p:txBody>
      </p:sp>
    </p:spTree>
    <p:extLst>
      <p:ext uri="{BB962C8B-B14F-4D97-AF65-F5344CB8AC3E}">
        <p14:creationId xmlns:p14="http://schemas.microsoft.com/office/powerpoint/2010/main" val="2152013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A37C-0414-18B0-4E0D-479B4A8FC2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6FD0A13-C795-BFAC-9656-FB44776F4B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1B21864-591F-C271-D6F0-A83BA5E13736}"/>
              </a:ext>
            </a:extLst>
          </p:cNvPr>
          <p:cNvSpPr>
            <a:spLocks noGrp="1"/>
          </p:cNvSpPr>
          <p:nvPr>
            <p:ph type="dt" sz="half" idx="10"/>
          </p:nvPr>
        </p:nvSpPr>
        <p:spPr/>
        <p:txBody>
          <a:bodyPr/>
          <a:lstStyle/>
          <a:p>
            <a:fld id="{98093D4E-AFB5-4E1A-8D10-78A7DA90F35E}" type="datetime1">
              <a:rPr lang="en-IN" smtClean="0"/>
              <a:t>17-02-2023</a:t>
            </a:fld>
            <a:endParaRPr lang="en-IN"/>
          </a:p>
        </p:txBody>
      </p:sp>
      <p:sp>
        <p:nvSpPr>
          <p:cNvPr id="5" name="Footer Placeholder 4">
            <a:extLst>
              <a:ext uri="{FF2B5EF4-FFF2-40B4-BE49-F238E27FC236}">
                <a16:creationId xmlns:a16="http://schemas.microsoft.com/office/drawing/2014/main" id="{C9D439C2-6AC3-E028-B9C0-EC95BD604F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D1ADC51-D2C5-ED3A-D4C2-765E0F2D4D1A}"/>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171057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976F-0392-7E4C-66D3-2DFE696CC3E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27672C-3154-FCAF-151C-0691926E0B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6A3126-648E-7886-1A9B-4FD09B8EB0E3}"/>
              </a:ext>
            </a:extLst>
          </p:cNvPr>
          <p:cNvSpPr>
            <a:spLocks noGrp="1"/>
          </p:cNvSpPr>
          <p:nvPr>
            <p:ph type="dt" sz="half" idx="10"/>
          </p:nvPr>
        </p:nvSpPr>
        <p:spPr/>
        <p:txBody>
          <a:bodyPr/>
          <a:lstStyle/>
          <a:p>
            <a:fld id="{89AFBFD9-9578-4C9A-AA9F-8EF2690A938C}" type="datetime1">
              <a:rPr lang="en-IN" smtClean="0"/>
              <a:t>17-02-2023</a:t>
            </a:fld>
            <a:endParaRPr lang="en-IN"/>
          </a:p>
        </p:txBody>
      </p:sp>
      <p:sp>
        <p:nvSpPr>
          <p:cNvPr id="5" name="Footer Placeholder 4">
            <a:extLst>
              <a:ext uri="{FF2B5EF4-FFF2-40B4-BE49-F238E27FC236}">
                <a16:creationId xmlns:a16="http://schemas.microsoft.com/office/drawing/2014/main" id="{36312941-0C11-2561-6B6B-09977E8611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A3C763-179F-9A5F-8688-D3AC1CB6A4AD}"/>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836901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BD4DF-83FA-E067-14DD-0DD8103957C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549681-3F88-C39D-C0C2-12496F2363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965E5F-57BE-7146-B91D-8E4BDB47E4CA}"/>
              </a:ext>
            </a:extLst>
          </p:cNvPr>
          <p:cNvSpPr>
            <a:spLocks noGrp="1"/>
          </p:cNvSpPr>
          <p:nvPr>
            <p:ph type="dt" sz="half" idx="10"/>
          </p:nvPr>
        </p:nvSpPr>
        <p:spPr/>
        <p:txBody>
          <a:bodyPr/>
          <a:lstStyle/>
          <a:p>
            <a:fld id="{B57B3359-FEF8-4219-A3EF-BC6091BA04E6}" type="datetime1">
              <a:rPr lang="en-IN" smtClean="0"/>
              <a:t>17-02-2023</a:t>
            </a:fld>
            <a:endParaRPr lang="en-IN"/>
          </a:p>
        </p:txBody>
      </p:sp>
      <p:sp>
        <p:nvSpPr>
          <p:cNvPr id="5" name="Footer Placeholder 4">
            <a:extLst>
              <a:ext uri="{FF2B5EF4-FFF2-40B4-BE49-F238E27FC236}">
                <a16:creationId xmlns:a16="http://schemas.microsoft.com/office/drawing/2014/main" id="{64D3A50F-AE21-D507-2D03-B3F0253B35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95B8F5-0BFE-D315-5624-50B2850303F2}"/>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1674694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18DDE-7187-7A7C-B401-C1BF94EB08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8448DF-68E4-C3CF-CC72-D907263E6C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EB257E-32DA-6665-3855-B8AA225702BC}"/>
              </a:ext>
            </a:extLst>
          </p:cNvPr>
          <p:cNvSpPr>
            <a:spLocks noGrp="1"/>
          </p:cNvSpPr>
          <p:nvPr>
            <p:ph type="dt" sz="half" idx="10"/>
          </p:nvPr>
        </p:nvSpPr>
        <p:spPr/>
        <p:txBody>
          <a:bodyPr/>
          <a:lstStyle/>
          <a:p>
            <a:fld id="{54611D74-B2B0-4164-B873-A4F9902D2EC1}" type="datetime1">
              <a:rPr lang="en-IN" smtClean="0"/>
              <a:t>17-02-2023</a:t>
            </a:fld>
            <a:endParaRPr lang="en-IN"/>
          </a:p>
        </p:txBody>
      </p:sp>
      <p:sp>
        <p:nvSpPr>
          <p:cNvPr id="5" name="Footer Placeholder 4">
            <a:extLst>
              <a:ext uri="{FF2B5EF4-FFF2-40B4-BE49-F238E27FC236}">
                <a16:creationId xmlns:a16="http://schemas.microsoft.com/office/drawing/2014/main" id="{9EFC68CB-C169-3764-F538-B8D84D6144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A02973-3E4B-70DD-D760-EC3517BA6AE2}"/>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4173472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E735-D2D1-39B1-2F54-D31EDE42A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8D1DD4F-FCAD-2FC3-AEB0-C29F8FE81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6DF1B6-66CF-3A8C-45E1-F8F082305FE7}"/>
              </a:ext>
            </a:extLst>
          </p:cNvPr>
          <p:cNvSpPr>
            <a:spLocks noGrp="1"/>
          </p:cNvSpPr>
          <p:nvPr>
            <p:ph type="dt" sz="half" idx="10"/>
          </p:nvPr>
        </p:nvSpPr>
        <p:spPr/>
        <p:txBody>
          <a:bodyPr/>
          <a:lstStyle/>
          <a:p>
            <a:fld id="{3D3632DC-8D51-4C65-A1F9-997387D2603E}" type="datetime1">
              <a:rPr lang="en-IN" smtClean="0"/>
              <a:t>17-02-2023</a:t>
            </a:fld>
            <a:endParaRPr lang="en-IN"/>
          </a:p>
        </p:txBody>
      </p:sp>
      <p:sp>
        <p:nvSpPr>
          <p:cNvPr id="5" name="Footer Placeholder 4">
            <a:extLst>
              <a:ext uri="{FF2B5EF4-FFF2-40B4-BE49-F238E27FC236}">
                <a16:creationId xmlns:a16="http://schemas.microsoft.com/office/drawing/2014/main" id="{E2F3A2B5-6BBF-E16F-725B-59A3D855FE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2C0034-DF8B-EE8D-66C1-7E3F57FB1CAB}"/>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507234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FD9D-2F93-F9FF-36C2-E7DBBFC69D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E1BA26A-F477-0187-DF53-15251689BC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1904859-7844-BD18-4FE5-DA6684B9F2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BBC144C-DC91-E715-9FB7-FA8FB9DD29E7}"/>
              </a:ext>
            </a:extLst>
          </p:cNvPr>
          <p:cNvSpPr>
            <a:spLocks noGrp="1"/>
          </p:cNvSpPr>
          <p:nvPr>
            <p:ph type="dt" sz="half" idx="10"/>
          </p:nvPr>
        </p:nvSpPr>
        <p:spPr/>
        <p:txBody>
          <a:bodyPr/>
          <a:lstStyle/>
          <a:p>
            <a:fld id="{1D4BACC9-19FD-457A-B0E8-EDCE26A32756}" type="datetime1">
              <a:rPr lang="en-IN" smtClean="0"/>
              <a:t>17-02-2023</a:t>
            </a:fld>
            <a:endParaRPr lang="en-IN"/>
          </a:p>
        </p:txBody>
      </p:sp>
      <p:sp>
        <p:nvSpPr>
          <p:cNvPr id="6" name="Footer Placeholder 5">
            <a:extLst>
              <a:ext uri="{FF2B5EF4-FFF2-40B4-BE49-F238E27FC236}">
                <a16:creationId xmlns:a16="http://schemas.microsoft.com/office/drawing/2014/main" id="{4795E791-252A-8FB4-245A-0BC8305B94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32D824-E7CF-0142-1929-1322C49AF6B6}"/>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3376967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8E78-A5A3-ACB5-4D28-91F6992E0E2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A62AB6-9238-0B86-2CB7-ABC5CD538D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3F9E7B-B941-17D2-17EC-0F06B38EF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5F9CFD3-05F4-8517-85ED-70E3ADC658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0105BC-1770-7A22-7079-F885638F8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EBCFF3-8BC3-D2F7-0C98-AF7DB49B8DEC}"/>
              </a:ext>
            </a:extLst>
          </p:cNvPr>
          <p:cNvSpPr>
            <a:spLocks noGrp="1"/>
          </p:cNvSpPr>
          <p:nvPr>
            <p:ph type="dt" sz="half" idx="10"/>
          </p:nvPr>
        </p:nvSpPr>
        <p:spPr/>
        <p:txBody>
          <a:bodyPr/>
          <a:lstStyle/>
          <a:p>
            <a:fld id="{D8B6F666-E699-4D1A-808F-CB51587C3D44}" type="datetime1">
              <a:rPr lang="en-IN" smtClean="0"/>
              <a:t>17-02-2023</a:t>
            </a:fld>
            <a:endParaRPr lang="en-IN"/>
          </a:p>
        </p:txBody>
      </p:sp>
      <p:sp>
        <p:nvSpPr>
          <p:cNvPr id="8" name="Footer Placeholder 7">
            <a:extLst>
              <a:ext uri="{FF2B5EF4-FFF2-40B4-BE49-F238E27FC236}">
                <a16:creationId xmlns:a16="http://schemas.microsoft.com/office/drawing/2014/main" id="{1860DE51-A47D-57A4-3D36-B338F3C3CF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D09CFEF-ACF1-3642-60DF-BE8BA415324E}"/>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1160584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16183-FA9F-42B6-F38C-8A303D8BBE6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6492430-41CE-B4B5-C52F-F1BF26188E7D}"/>
              </a:ext>
            </a:extLst>
          </p:cNvPr>
          <p:cNvSpPr>
            <a:spLocks noGrp="1"/>
          </p:cNvSpPr>
          <p:nvPr>
            <p:ph type="dt" sz="half" idx="10"/>
          </p:nvPr>
        </p:nvSpPr>
        <p:spPr/>
        <p:txBody>
          <a:bodyPr/>
          <a:lstStyle/>
          <a:p>
            <a:fld id="{428B2CB0-C76D-425D-818B-4B5AE4113840}" type="datetime1">
              <a:rPr lang="en-IN" smtClean="0"/>
              <a:t>17-02-2023</a:t>
            </a:fld>
            <a:endParaRPr lang="en-IN"/>
          </a:p>
        </p:txBody>
      </p:sp>
      <p:sp>
        <p:nvSpPr>
          <p:cNvPr id="4" name="Footer Placeholder 3">
            <a:extLst>
              <a:ext uri="{FF2B5EF4-FFF2-40B4-BE49-F238E27FC236}">
                <a16:creationId xmlns:a16="http://schemas.microsoft.com/office/drawing/2014/main" id="{C095BA81-D29A-6EBD-7A40-1ABAF9154F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09035C-4AFD-AD10-516A-5B9E81FEFB78}"/>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2993299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6BB58B-0E5A-E788-830B-49A49789F4A6}"/>
              </a:ext>
            </a:extLst>
          </p:cNvPr>
          <p:cNvSpPr>
            <a:spLocks noGrp="1"/>
          </p:cNvSpPr>
          <p:nvPr>
            <p:ph type="dt" sz="half" idx="10"/>
          </p:nvPr>
        </p:nvSpPr>
        <p:spPr/>
        <p:txBody>
          <a:bodyPr/>
          <a:lstStyle/>
          <a:p>
            <a:fld id="{BDDE3E9E-0C04-4CC5-88D7-146A118F125C}" type="datetime1">
              <a:rPr lang="en-IN" smtClean="0"/>
              <a:t>17-02-2023</a:t>
            </a:fld>
            <a:endParaRPr lang="en-IN"/>
          </a:p>
        </p:txBody>
      </p:sp>
      <p:sp>
        <p:nvSpPr>
          <p:cNvPr id="3" name="Footer Placeholder 2">
            <a:extLst>
              <a:ext uri="{FF2B5EF4-FFF2-40B4-BE49-F238E27FC236}">
                <a16:creationId xmlns:a16="http://schemas.microsoft.com/office/drawing/2014/main" id="{A809329C-E9DF-1CDD-0339-F5BD4A95D39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6DF1680-A996-AEAE-2B95-FA41EC8859DC}"/>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2033494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281B8-7096-C8D0-3C04-DC10DEAD0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32AE76A-D9BA-1C70-CBFA-224CEC8864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9DF8B82-8FF0-9918-9F23-0683E0D2F6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08470E-4784-B63B-3AE5-B63FA63EC824}"/>
              </a:ext>
            </a:extLst>
          </p:cNvPr>
          <p:cNvSpPr>
            <a:spLocks noGrp="1"/>
          </p:cNvSpPr>
          <p:nvPr>
            <p:ph type="dt" sz="half" idx="10"/>
          </p:nvPr>
        </p:nvSpPr>
        <p:spPr/>
        <p:txBody>
          <a:bodyPr/>
          <a:lstStyle/>
          <a:p>
            <a:fld id="{2E685D6D-AB63-4E3C-81B6-5B86874ACCBD}" type="datetime1">
              <a:rPr lang="en-IN" smtClean="0"/>
              <a:t>17-02-2023</a:t>
            </a:fld>
            <a:endParaRPr lang="en-IN"/>
          </a:p>
        </p:txBody>
      </p:sp>
      <p:sp>
        <p:nvSpPr>
          <p:cNvPr id="6" name="Footer Placeholder 5">
            <a:extLst>
              <a:ext uri="{FF2B5EF4-FFF2-40B4-BE49-F238E27FC236}">
                <a16:creationId xmlns:a16="http://schemas.microsoft.com/office/drawing/2014/main" id="{A1E6C2CF-2268-E88B-F0F2-789ABCAB36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D4B8B-16FA-EC65-1548-60B207610DD2}"/>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1637073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928D-6986-100D-419A-473AFF6DFD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CACD15A-10C2-5E76-8320-8508843710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B269F29-2D9C-3C82-00C3-5B5619612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6EFA45-1A17-F904-0CB3-AB069D5A5052}"/>
              </a:ext>
            </a:extLst>
          </p:cNvPr>
          <p:cNvSpPr>
            <a:spLocks noGrp="1"/>
          </p:cNvSpPr>
          <p:nvPr>
            <p:ph type="dt" sz="half" idx="10"/>
          </p:nvPr>
        </p:nvSpPr>
        <p:spPr/>
        <p:txBody>
          <a:bodyPr/>
          <a:lstStyle/>
          <a:p>
            <a:fld id="{0AD61F93-9D65-4D55-A0F9-37C4A270E2F4}" type="datetime1">
              <a:rPr lang="en-IN" smtClean="0"/>
              <a:t>17-02-2023</a:t>
            </a:fld>
            <a:endParaRPr lang="en-IN"/>
          </a:p>
        </p:txBody>
      </p:sp>
      <p:sp>
        <p:nvSpPr>
          <p:cNvPr id="6" name="Footer Placeholder 5">
            <a:extLst>
              <a:ext uri="{FF2B5EF4-FFF2-40B4-BE49-F238E27FC236}">
                <a16:creationId xmlns:a16="http://schemas.microsoft.com/office/drawing/2014/main" id="{4042467F-DC96-C99C-FC9D-3D6522681D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DB3A54-A328-1007-5639-56BD74EAD2CA}"/>
              </a:ext>
            </a:extLst>
          </p:cNvPr>
          <p:cNvSpPr>
            <a:spLocks noGrp="1"/>
          </p:cNvSpPr>
          <p:nvPr>
            <p:ph type="sldNum" sz="quarter" idx="12"/>
          </p:nvPr>
        </p:nvSpPr>
        <p:spPr/>
        <p:txBody>
          <a:bodyPr/>
          <a:lstStyle/>
          <a:p>
            <a:fld id="{0377647C-BFD9-4C6C-81B1-096C230FD118}" type="slidenum">
              <a:rPr lang="en-IN" smtClean="0"/>
              <a:t>‹#›</a:t>
            </a:fld>
            <a:endParaRPr lang="en-IN"/>
          </a:p>
        </p:txBody>
      </p:sp>
    </p:spTree>
    <p:extLst>
      <p:ext uri="{BB962C8B-B14F-4D97-AF65-F5344CB8AC3E}">
        <p14:creationId xmlns:p14="http://schemas.microsoft.com/office/powerpoint/2010/main" val="1630232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CEBE36-4532-E126-08C6-39E5871859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11D2422-5367-CDF7-E9CD-52200ECD5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7109AE-6517-9898-5943-329B5B142F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2D6A56-46A8-49CF-B7C1-96095888A862}" type="datetime1">
              <a:rPr lang="en-IN" smtClean="0"/>
              <a:t>17-02-2023</a:t>
            </a:fld>
            <a:endParaRPr lang="en-IN"/>
          </a:p>
        </p:txBody>
      </p:sp>
      <p:sp>
        <p:nvSpPr>
          <p:cNvPr id="5" name="Footer Placeholder 4">
            <a:extLst>
              <a:ext uri="{FF2B5EF4-FFF2-40B4-BE49-F238E27FC236}">
                <a16:creationId xmlns:a16="http://schemas.microsoft.com/office/drawing/2014/main" id="{FA14BF6B-CEF9-8962-9E81-FEF14607D9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8C6F006-627D-4FFE-646C-5361ADE9CD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77647C-BFD9-4C6C-81B1-096C230FD118}" type="slidenum">
              <a:rPr lang="en-IN" smtClean="0"/>
              <a:t>‹#›</a:t>
            </a:fld>
            <a:endParaRPr lang="en-IN"/>
          </a:p>
        </p:txBody>
      </p:sp>
    </p:spTree>
    <p:extLst>
      <p:ext uri="{BB962C8B-B14F-4D97-AF65-F5344CB8AC3E}">
        <p14:creationId xmlns:p14="http://schemas.microsoft.com/office/powerpoint/2010/main" val="1559117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geeksforgeeks.org/coin-change-dp-7/" TargetMode="Externa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46259C-CDDD-C756-ADFE-3AC822152588}"/>
              </a:ext>
            </a:extLst>
          </p:cNvPr>
          <p:cNvSpPr txBox="1"/>
          <p:nvPr/>
        </p:nvSpPr>
        <p:spPr>
          <a:xfrm>
            <a:off x="1931670" y="2551837"/>
            <a:ext cx="8328660" cy="1754326"/>
          </a:xfrm>
          <a:prstGeom prst="rect">
            <a:avLst/>
          </a:prstGeom>
          <a:pattFill prst="pct70">
            <a:fgClr>
              <a:schemeClr val="bg2">
                <a:lumMod val="90000"/>
              </a:schemeClr>
            </a:fgClr>
            <a:bgClr>
              <a:schemeClr val="bg1"/>
            </a:bgClr>
          </a:pattFill>
          <a:ln>
            <a:solidFill>
              <a:schemeClr val="bg1">
                <a:lumMod val="65000"/>
              </a:schemeClr>
            </a:solidFill>
          </a:ln>
          <a:effectLst/>
        </p:spPr>
        <p:txBody>
          <a:bodyPr wrap="square" rtlCol="0">
            <a:spAutoFit/>
          </a:bodyPr>
          <a:lstStyle/>
          <a:p>
            <a:r>
              <a:rPr lang="en-IN" sz="5400" b="1" i="1" dirty="0">
                <a:solidFill>
                  <a:schemeClr val="tx1">
                    <a:lumMod val="85000"/>
                    <a:lumOff val="15000"/>
                  </a:schemeClr>
                </a:solidFill>
                <a:latin typeface="Showcard Gothic" panose="04020904020102020604" pitchFamily="82" charset="0"/>
              </a:rPr>
              <a:t>DESIGN AND ANALYSIS OF ALGORITHMS  </a:t>
            </a:r>
          </a:p>
        </p:txBody>
      </p:sp>
      <p:pic>
        <p:nvPicPr>
          <p:cNvPr id="8" name="Graphic 7" descr="Venn diagram">
            <a:extLst>
              <a:ext uri="{FF2B5EF4-FFF2-40B4-BE49-F238E27FC236}">
                <a16:creationId xmlns:a16="http://schemas.microsoft.com/office/drawing/2014/main" id="{335F5E9E-A458-D75D-1CC4-24AA2EB1C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07714" y="4827028"/>
            <a:ext cx="1849120" cy="1986280"/>
          </a:xfrm>
          <a:prstGeom prst="rect">
            <a:avLst/>
          </a:prstGeom>
          <a:effectLst>
            <a:outerShdw blurRad="50800" dist="38100" dir="10800000" algn="r" rotWithShape="0">
              <a:prstClr val="black">
                <a:alpha val="40000"/>
              </a:prstClr>
            </a:outerShdw>
          </a:effectLst>
        </p:spPr>
      </p:pic>
      <p:pic>
        <p:nvPicPr>
          <p:cNvPr id="10" name="Graphic 9" descr="Head with gears">
            <a:extLst>
              <a:ext uri="{FF2B5EF4-FFF2-40B4-BE49-F238E27FC236}">
                <a16:creationId xmlns:a16="http://schemas.microsoft.com/office/drawing/2014/main" id="{9AB5FEB0-6F8A-CC40-67A8-F3F4F9431B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76467"/>
            <a:ext cx="2113280" cy="2113280"/>
          </a:xfrm>
          <a:prstGeom prst="rect">
            <a:avLst/>
          </a:prstGeom>
          <a:effectLst>
            <a:outerShdw blurRad="50800" dist="38100" dir="16200000" rotWithShape="0">
              <a:prstClr val="black">
                <a:alpha val="40000"/>
              </a:prstClr>
            </a:outerShdw>
          </a:effectLst>
        </p:spPr>
      </p:pic>
      <p:sp useBgFill="1">
        <p:nvSpPr>
          <p:cNvPr id="12" name="TextBox 11">
            <a:extLst>
              <a:ext uri="{FF2B5EF4-FFF2-40B4-BE49-F238E27FC236}">
                <a16:creationId xmlns:a16="http://schemas.microsoft.com/office/drawing/2014/main" id="{7E211A93-F8DC-1477-C762-C52B57F080CF}"/>
              </a:ext>
            </a:extLst>
          </p:cNvPr>
          <p:cNvSpPr txBox="1"/>
          <p:nvPr/>
        </p:nvSpPr>
        <p:spPr>
          <a:xfrm>
            <a:off x="0" y="6563360"/>
            <a:ext cx="5405120" cy="369332"/>
          </a:xfrm>
          <a:prstGeom prst="rect">
            <a:avLst/>
          </a:prstGeom>
        </p:spPr>
        <p:txBody>
          <a:bodyPr wrap="square" rtlCol="0">
            <a:spAutoFit/>
          </a:bodyPr>
          <a:lstStyle/>
          <a:p>
            <a:r>
              <a:rPr lang="en-IN" dirty="0">
                <a:latin typeface="Arial Narrow" panose="020B0606020202030204" pitchFamily="34" charset="0"/>
              </a:rPr>
              <a:t>KARNAM NITHIN,21BAI1091</a:t>
            </a:r>
          </a:p>
        </p:txBody>
      </p:sp>
    </p:spTree>
    <p:extLst>
      <p:ext uri="{BB962C8B-B14F-4D97-AF65-F5344CB8AC3E}">
        <p14:creationId xmlns:p14="http://schemas.microsoft.com/office/powerpoint/2010/main" val="1114727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B76A45-ECB4-9A7B-AE92-D40E77D70252}"/>
              </a:ext>
            </a:extLst>
          </p:cNvPr>
          <p:cNvSpPr txBox="1"/>
          <p:nvPr/>
        </p:nvSpPr>
        <p:spPr>
          <a:xfrm>
            <a:off x="195208" y="503432"/>
            <a:ext cx="3832261" cy="1046440"/>
          </a:xfrm>
          <a:prstGeom prst="rect">
            <a:avLst/>
          </a:prstGeom>
          <a:noFill/>
        </p:spPr>
        <p:txBody>
          <a:bodyPr wrap="square" rtlCol="0">
            <a:spAutoFit/>
          </a:bodyPr>
          <a:lstStyle/>
          <a:p>
            <a:r>
              <a:rPr lang="en-IN" sz="4400" i="1" u="sng" dirty="0">
                <a:highlight>
                  <a:srgbClr val="C0C0C0"/>
                </a:highlight>
                <a:latin typeface="Britannic Bold" panose="020B0903060703020204" pitchFamily="34" charset="0"/>
              </a:rPr>
              <a:t>ILLUSTRATION:</a:t>
            </a:r>
          </a:p>
          <a:p>
            <a:endParaRPr lang="en-IN" i="1" dirty="0"/>
          </a:p>
        </p:txBody>
      </p:sp>
      <p:pic>
        <p:nvPicPr>
          <p:cNvPr id="4" name="Picture 3">
            <a:extLst>
              <a:ext uri="{FF2B5EF4-FFF2-40B4-BE49-F238E27FC236}">
                <a16:creationId xmlns:a16="http://schemas.microsoft.com/office/drawing/2014/main" id="{8D982883-3D05-3A51-95D4-97D982F193B7}"/>
              </a:ext>
            </a:extLst>
          </p:cNvPr>
          <p:cNvPicPr>
            <a:picLocks noChangeAspect="1"/>
          </p:cNvPicPr>
          <p:nvPr/>
        </p:nvPicPr>
        <p:blipFill rotWithShape="1">
          <a:blip r:embed="rId2">
            <a:extLst>
              <a:ext uri="{28A0092B-C50C-407E-A947-70E740481C1C}">
                <a14:useLocalDpi xmlns:a14="http://schemas.microsoft.com/office/drawing/2010/main" val="0"/>
              </a:ext>
            </a:extLst>
          </a:blip>
          <a:srcRect l="-489" t="8839" r="47325" b="83820"/>
          <a:stretch/>
        </p:blipFill>
        <p:spPr>
          <a:xfrm>
            <a:off x="1749430" y="2515686"/>
            <a:ext cx="5918633" cy="1367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2E2195C4-A345-0235-A7FA-4E45DDCC04CD}"/>
              </a:ext>
            </a:extLst>
          </p:cNvPr>
          <p:cNvSpPr txBox="1"/>
          <p:nvPr/>
        </p:nvSpPr>
        <p:spPr>
          <a:xfrm flipH="1">
            <a:off x="195208" y="1678836"/>
            <a:ext cx="4659845" cy="707886"/>
          </a:xfrm>
          <a:prstGeom prst="rect">
            <a:avLst/>
          </a:prstGeom>
          <a:noFill/>
        </p:spPr>
        <p:txBody>
          <a:bodyPr wrap="square" rtlCol="0">
            <a:spAutoFit/>
          </a:bodyPr>
          <a:lstStyle/>
          <a:p>
            <a:r>
              <a:rPr lang="en-IN" sz="4000" b="1" dirty="0">
                <a:solidFill>
                  <a:schemeClr val="tx2"/>
                </a:solidFill>
                <a:latin typeface="Curlz MT" panose="04040404050702020202" pitchFamily="82" charset="0"/>
              </a:rPr>
              <a:t>INPUT:</a:t>
            </a:r>
          </a:p>
        </p:txBody>
      </p:sp>
      <p:sp>
        <p:nvSpPr>
          <p:cNvPr id="6" name="TextBox 5">
            <a:extLst>
              <a:ext uri="{FF2B5EF4-FFF2-40B4-BE49-F238E27FC236}">
                <a16:creationId xmlns:a16="http://schemas.microsoft.com/office/drawing/2014/main" id="{0A956489-86D4-2DC8-5E71-6EDE2606CDC8}"/>
              </a:ext>
            </a:extLst>
          </p:cNvPr>
          <p:cNvSpPr txBox="1"/>
          <p:nvPr/>
        </p:nvSpPr>
        <p:spPr>
          <a:xfrm>
            <a:off x="195209" y="4117336"/>
            <a:ext cx="2681556" cy="707886"/>
          </a:xfrm>
          <a:prstGeom prst="rect">
            <a:avLst/>
          </a:prstGeom>
          <a:noFill/>
        </p:spPr>
        <p:txBody>
          <a:bodyPr wrap="square" rtlCol="0">
            <a:spAutoFit/>
          </a:bodyPr>
          <a:lstStyle/>
          <a:p>
            <a:r>
              <a:rPr lang="en-IN" sz="4000" b="1" dirty="0">
                <a:solidFill>
                  <a:schemeClr val="tx2"/>
                </a:solidFill>
                <a:latin typeface="Curlz MT" panose="04040404050702020202" pitchFamily="82" charset="0"/>
              </a:rPr>
              <a:t>OUTPUT:</a:t>
            </a:r>
          </a:p>
        </p:txBody>
      </p:sp>
      <p:pic>
        <p:nvPicPr>
          <p:cNvPr id="8" name="Picture 7">
            <a:extLst>
              <a:ext uri="{FF2B5EF4-FFF2-40B4-BE49-F238E27FC236}">
                <a16:creationId xmlns:a16="http://schemas.microsoft.com/office/drawing/2014/main" id="{AE4839AE-1007-3142-8E30-0C69BB4F102D}"/>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322" t="31634" r="-322" b="51886"/>
          <a:stretch/>
        </p:blipFill>
        <p:spPr>
          <a:xfrm>
            <a:off x="1749430" y="5049209"/>
            <a:ext cx="5918633" cy="1228301"/>
          </a:xfrm>
          <a:prstGeom prst="rect">
            <a:avLst/>
          </a:prstGeom>
          <a:ln>
            <a:noFill/>
          </a:ln>
          <a:effectLst>
            <a:outerShdw blurRad="292100" dist="139700" dir="2700000" algn="tl" rotWithShape="0">
              <a:srgbClr val="333333">
                <a:alpha val="65000"/>
              </a:srgbClr>
            </a:outerShdw>
          </a:effectLst>
        </p:spPr>
      </p:pic>
      <p:pic>
        <p:nvPicPr>
          <p:cNvPr id="10" name="Graphic 9" descr="Playbook">
            <a:extLst>
              <a:ext uri="{FF2B5EF4-FFF2-40B4-BE49-F238E27FC236}">
                <a16:creationId xmlns:a16="http://schemas.microsoft.com/office/drawing/2014/main" id="{6D450442-4AB9-F873-D455-8A60A75277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8449" y="2386722"/>
            <a:ext cx="2945566" cy="2945566"/>
          </a:xfrm>
          <a:prstGeom prst="rect">
            <a:avLst/>
          </a:prstGeom>
        </p:spPr>
      </p:pic>
      <p:sp>
        <p:nvSpPr>
          <p:cNvPr id="3" name="TextBox 2">
            <a:extLst>
              <a:ext uri="{FF2B5EF4-FFF2-40B4-BE49-F238E27FC236}">
                <a16:creationId xmlns:a16="http://schemas.microsoft.com/office/drawing/2014/main" id="{F181CABF-9500-9D05-7CDA-A70B1D53C325}"/>
              </a:ext>
            </a:extLst>
          </p:cNvPr>
          <p:cNvSpPr txBox="1"/>
          <p:nvPr/>
        </p:nvSpPr>
        <p:spPr>
          <a:xfrm>
            <a:off x="0" y="6501497"/>
            <a:ext cx="2876765"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2212141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D3E63-4991-6500-ACA7-51C943B632B8}"/>
              </a:ext>
            </a:extLst>
          </p:cNvPr>
          <p:cNvSpPr txBox="1"/>
          <p:nvPr/>
        </p:nvSpPr>
        <p:spPr>
          <a:xfrm>
            <a:off x="154112" y="626722"/>
            <a:ext cx="5183827" cy="707886"/>
          </a:xfrm>
          <a:prstGeom prst="rect">
            <a:avLst/>
          </a:prstGeom>
          <a:noFill/>
        </p:spPr>
        <p:txBody>
          <a:bodyPr wrap="square" rtlCol="0">
            <a:spAutoFit/>
          </a:bodyPr>
          <a:lstStyle/>
          <a:p>
            <a:r>
              <a:rPr lang="en-IN" sz="4000" b="1" dirty="0">
                <a:solidFill>
                  <a:schemeClr val="tx2"/>
                </a:solidFill>
                <a:latin typeface="Curlz MT" panose="04040404050702020202" pitchFamily="82" charset="0"/>
              </a:rPr>
              <a:t>SIMULATION:</a:t>
            </a:r>
          </a:p>
        </p:txBody>
      </p:sp>
      <p:pic>
        <p:nvPicPr>
          <p:cNvPr id="4" name="Picture 3">
            <a:extLst>
              <a:ext uri="{FF2B5EF4-FFF2-40B4-BE49-F238E27FC236}">
                <a16:creationId xmlns:a16="http://schemas.microsoft.com/office/drawing/2014/main" id="{F5596CB0-85DF-9B8B-10D1-656D1985B38B}"/>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1199" b="43820"/>
          <a:stretch/>
        </p:blipFill>
        <p:spPr>
          <a:xfrm>
            <a:off x="455488" y="1392150"/>
            <a:ext cx="11281023" cy="5039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C0B78C03-87DB-24AD-973A-640B6B9A4291}"/>
              </a:ext>
            </a:extLst>
          </p:cNvPr>
          <p:cNvSpPr txBox="1"/>
          <p:nvPr/>
        </p:nvSpPr>
        <p:spPr>
          <a:xfrm>
            <a:off x="0" y="6534834"/>
            <a:ext cx="3390472"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426926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D0CFF5-4F50-4942-7112-F2D7AC2121B7}"/>
              </a:ext>
            </a:extLst>
          </p:cNvPr>
          <p:cNvSpPr txBox="1"/>
          <p:nvPr/>
        </p:nvSpPr>
        <p:spPr>
          <a:xfrm>
            <a:off x="195209" y="482885"/>
            <a:ext cx="6811766" cy="646331"/>
          </a:xfrm>
          <a:prstGeom prst="rect">
            <a:avLst/>
          </a:prstGeom>
          <a:noFill/>
        </p:spPr>
        <p:txBody>
          <a:bodyPr wrap="square" rtlCol="0">
            <a:spAutoFit/>
          </a:bodyPr>
          <a:lstStyle/>
          <a:p>
            <a:r>
              <a:rPr lang="en-IN" sz="3600" b="1" i="1" u="sng" dirty="0">
                <a:latin typeface="Arial Rounded MT Bold" panose="020F0704030504030204" pitchFamily="34" charset="0"/>
              </a:rPr>
              <a:t>PROOF OF CORRECTNESS :</a:t>
            </a:r>
            <a:endParaRPr lang="en-IN" i="1" u="sng" dirty="0"/>
          </a:p>
        </p:txBody>
      </p:sp>
      <p:sp>
        <p:nvSpPr>
          <p:cNvPr id="3" name="TextBox 2">
            <a:extLst>
              <a:ext uri="{FF2B5EF4-FFF2-40B4-BE49-F238E27FC236}">
                <a16:creationId xmlns:a16="http://schemas.microsoft.com/office/drawing/2014/main" id="{0168D4D4-F769-FF20-FA19-BE35C6F266C1}"/>
              </a:ext>
            </a:extLst>
          </p:cNvPr>
          <p:cNvSpPr txBox="1"/>
          <p:nvPr/>
        </p:nvSpPr>
        <p:spPr>
          <a:xfrm>
            <a:off x="195210" y="1397285"/>
            <a:ext cx="9000162" cy="5078313"/>
          </a:xfrm>
          <a:prstGeom prst="rect">
            <a:avLst/>
          </a:prstGeom>
          <a:pattFill prst="pct70">
            <a:fgClr>
              <a:schemeClr val="bg2">
                <a:lumMod val="90000"/>
              </a:schemeClr>
            </a:fgClr>
            <a:bgClr>
              <a:schemeClr val="bg1"/>
            </a:bgClr>
          </a:pattFill>
        </p:spPr>
        <p:txBody>
          <a:bodyPr wrap="square" rtlCol="0">
            <a:spAutoFit/>
          </a:bodyPr>
          <a:lstStyle/>
          <a:p>
            <a:r>
              <a:rPr lang="en-US" sz="3600" dirty="0">
                <a:solidFill>
                  <a:srgbClr val="FF0000"/>
                </a:solidFill>
                <a:latin typeface="Angsana New" panose="02020603050405020304" pitchFamily="18" charset="-34"/>
                <a:cs typeface="Angsana New" panose="02020603050405020304" pitchFamily="18" charset="-34"/>
              </a:rPr>
              <a:t>The proof of correctness for the above pseudo code is as follows:</a:t>
            </a:r>
          </a:p>
          <a:p>
            <a:r>
              <a:rPr lang="en-US" sz="3600" dirty="0">
                <a:solidFill>
                  <a:srgbClr val="FF0000"/>
                </a:solidFill>
                <a:latin typeface="Angsana New" panose="02020603050405020304" pitchFamily="18" charset="-34"/>
                <a:cs typeface="Angsana New" panose="02020603050405020304" pitchFamily="18" charset="-34"/>
              </a:rPr>
              <a:t>Let A(</a:t>
            </a:r>
            <a:r>
              <a:rPr lang="en-US" sz="3600" dirty="0" err="1">
                <a:solidFill>
                  <a:srgbClr val="FF0000"/>
                </a:solidFill>
                <a:latin typeface="Angsana New" panose="02020603050405020304" pitchFamily="18" charset="-34"/>
                <a:cs typeface="Angsana New" panose="02020603050405020304" pitchFamily="18" charset="-34"/>
              </a:rPr>
              <a:t>i,j</a:t>
            </a:r>
            <a:r>
              <a:rPr lang="en-US" sz="3600" dirty="0">
                <a:solidFill>
                  <a:srgbClr val="FF0000"/>
                </a:solidFill>
                <a:latin typeface="Angsana New" panose="02020603050405020304" pitchFamily="18" charset="-34"/>
                <a:cs typeface="Angsana New" panose="02020603050405020304" pitchFamily="18" charset="-34"/>
              </a:rPr>
              <a:t>) be the number of ways to make change for j amount of money using coins[0] to coins[</a:t>
            </a:r>
            <a:r>
              <a:rPr lang="en-US" sz="3600" dirty="0" err="1">
                <a:solidFill>
                  <a:srgbClr val="FF0000"/>
                </a:solidFill>
                <a:latin typeface="Angsana New" panose="02020603050405020304" pitchFamily="18" charset="-34"/>
                <a:cs typeface="Angsana New" panose="02020603050405020304" pitchFamily="18" charset="-34"/>
              </a:rPr>
              <a:t>i</a:t>
            </a:r>
            <a:r>
              <a:rPr lang="en-US" sz="3600" dirty="0">
                <a:solidFill>
                  <a:srgbClr val="FF0000"/>
                </a:solidFill>
                <a:latin typeface="Angsana New" panose="02020603050405020304" pitchFamily="18" charset="-34"/>
                <a:cs typeface="Angsana New" panose="02020603050405020304" pitchFamily="18" charset="-34"/>
              </a:rPr>
              <a:t>].We can prove that A(</a:t>
            </a:r>
            <a:r>
              <a:rPr lang="en-US" sz="3600" dirty="0" err="1">
                <a:solidFill>
                  <a:srgbClr val="FF0000"/>
                </a:solidFill>
                <a:latin typeface="Angsana New" panose="02020603050405020304" pitchFamily="18" charset="-34"/>
                <a:cs typeface="Angsana New" panose="02020603050405020304" pitchFamily="18" charset="-34"/>
              </a:rPr>
              <a:t>i,j</a:t>
            </a:r>
            <a:r>
              <a:rPr lang="en-US" sz="3600" dirty="0">
                <a:solidFill>
                  <a:srgbClr val="FF0000"/>
                </a:solidFill>
                <a:latin typeface="Angsana New" panose="02020603050405020304" pitchFamily="18" charset="-34"/>
                <a:cs typeface="Angsana New" panose="02020603050405020304" pitchFamily="18" charset="-34"/>
              </a:rPr>
              <a:t>) is correct by induction on </a:t>
            </a:r>
            <a:r>
              <a:rPr lang="en-US" sz="3600" dirty="0" err="1">
                <a:solidFill>
                  <a:srgbClr val="FF0000"/>
                </a:solidFill>
                <a:latin typeface="Angsana New" panose="02020603050405020304" pitchFamily="18" charset="-34"/>
                <a:cs typeface="Angsana New" panose="02020603050405020304" pitchFamily="18" charset="-34"/>
              </a:rPr>
              <a:t>i</a:t>
            </a:r>
            <a:r>
              <a:rPr lang="en-US" sz="3600" dirty="0">
                <a:solidFill>
                  <a:srgbClr val="FF0000"/>
                </a:solidFill>
                <a:latin typeface="Angsana New" panose="02020603050405020304" pitchFamily="18" charset="-34"/>
                <a:cs typeface="Angsana New" panose="02020603050405020304" pitchFamily="18" charset="-34"/>
              </a:rPr>
              <a:t>.</a:t>
            </a:r>
          </a:p>
          <a:p>
            <a:r>
              <a:rPr lang="en-US" sz="3600" dirty="0">
                <a:solidFill>
                  <a:srgbClr val="FF0000"/>
                </a:solidFill>
                <a:latin typeface="Blackadder ITC" panose="04020505051007020D02" pitchFamily="82" charset="0"/>
              </a:rPr>
              <a:t>Base Case:</a:t>
            </a:r>
          </a:p>
          <a:p>
            <a:r>
              <a:rPr lang="en-US" sz="3600" dirty="0">
                <a:solidFill>
                  <a:srgbClr val="FF0000"/>
                </a:solidFill>
                <a:latin typeface="Angsana New" panose="02020603050405020304" pitchFamily="18" charset="-34"/>
                <a:cs typeface="Angsana New" panose="02020603050405020304" pitchFamily="18" charset="-34"/>
              </a:rPr>
              <a:t>When </a:t>
            </a:r>
            <a:r>
              <a:rPr lang="en-US" sz="3600" dirty="0" err="1">
                <a:solidFill>
                  <a:srgbClr val="FF0000"/>
                </a:solidFill>
                <a:latin typeface="Angsana New" panose="02020603050405020304" pitchFamily="18" charset="-34"/>
                <a:cs typeface="Angsana New" panose="02020603050405020304" pitchFamily="18" charset="-34"/>
              </a:rPr>
              <a:t>i</a:t>
            </a:r>
            <a:r>
              <a:rPr lang="en-US" sz="3600" dirty="0">
                <a:solidFill>
                  <a:srgbClr val="FF0000"/>
                </a:solidFill>
                <a:latin typeface="Angsana New" panose="02020603050405020304" pitchFamily="18" charset="-34"/>
                <a:cs typeface="Angsana New" panose="02020603050405020304" pitchFamily="18" charset="-34"/>
              </a:rPr>
              <a:t>=0, A(0,j) is the number of ways to make change for j amount of money using only coins[0].We know that if coins[0] &gt; j, then A(0,j) = 0.If coins[0] &lt;= j, then A(0,j) = 1, since the only way to make change for j is to use the coin coins[0] j times.</a:t>
            </a:r>
            <a:endParaRPr lang="en-IN" sz="3600" dirty="0">
              <a:solidFill>
                <a:srgbClr val="FF0000"/>
              </a:solidFill>
              <a:latin typeface="Angsana New" panose="02020603050405020304" pitchFamily="18" charset="-34"/>
              <a:cs typeface="Angsana New" panose="02020603050405020304" pitchFamily="18" charset="-34"/>
            </a:endParaRPr>
          </a:p>
        </p:txBody>
      </p:sp>
      <p:pic>
        <p:nvPicPr>
          <p:cNvPr id="5" name="Graphic 4" descr="Checkmark">
            <a:extLst>
              <a:ext uri="{FF2B5EF4-FFF2-40B4-BE49-F238E27FC236}">
                <a16:creationId xmlns:a16="http://schemas.microsoft.com/office/drawing/2014/main" id="{7E7F3817-56A2-E59F-34E9-168D4E8703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19006" y="2532367"/>
            <a:ext cx="2477784" cy="2471147"/>
          </a:xfrm>
          <a:prstGeom prst="rect">
            <a:avLst/>
          </a:prstGeom>
        </p:spPr>
      </p:pic>
      <p:sp>
        <p:nvSpPr>
          <p:cNvPr id="6" name="TextBox 5">
            <a:extLst>
              <a:ext uri="{FF2B5EF4-FFF2-40B4-BE49-F238E27FC236}">
                <a16:creationId xmlns:a16="http://schemas.microsoft.com/office/drawing/2014/main" id="{D105B2F3-3981-CAA9-9120-B4E8DFAC6040}"/>
              </a:ext>
            </a:extLst>
          </p:cNvPr>
          <p:cNvSpPr txBox="1"/>
          <p:nvPr/>
        </p:nvSpPr>
        <p:spPr>
          <a:xfrm>
            <a:off x="0" y="6475598"/>
            <a:ext cx="2794571"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2048810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A4992-3EFE-B2E6-E457-C0AC808AABFD}"/>
              </a:ext>
            </a:extLst>
          </p:cNvPr>
          <p:cNvSpPr txBox="1"/>
          <p:nvPr/>
        </p:nvSpPr>
        <p:spPr>
          <a:xfrm>
            <a:off x="143837" y="428178"/>
            <a:ext cx="8938517" cy="6001643"/>
          </a:xfrm>
          <a:prstGeom prst="rect">
            <a:avLst/>
          </a:prstGeom>
          <a:pattFill prst="pct70">
            <a:fgClr>
              <a:schemeClr val="bg2">
                <a:lumMod val="90000"/>
              </a:schemeClr>
            </a:fgClr>
            <a:bgClr>
              <a:schemeClr val="bg1"/>
            </a:bgClr>
          </a:pattFill>
        </p:spPr>
        <p:txBody>
          <a:bodyPr wrap="square" rtlCol="0">
            <a:spAutoFit/>
          </a:bodyPr>
          <a:lstStyle/>
          <a:p>
            <a:r>
              <a:rPr lang="en-US" sz="3200" dirty="0">
                <a:solidFill>
                  <a:srgbClr val="FF0000"/>
                </a:solidFill>
                <a:latin typeface="Blackadder ITC" panose="04020505051007020D02" pitchFamily="82" charset="0"/>
              </a:rPr>
              <a:t>Inductive Step:</a:t>
            </a:r>
          </a:p>
          <a:p>
            <a:endParaRPr lang="en-US" sz="3200" dirty="0">
              <a:solidFill>
                <a:srgbClr val="FF0000"/>
              </a:solidFill>
              <a:latin typeface="Blackadder ITC" panose="04020505051007020D02" pitchFamily="82" charset="0"/>
            </a:endParaRPr>
          </a:p>
          <a:p>
            <a:r>
              <a:rPr lang="en-US" sz="3200" dirty="0">
                <a:solidFill>
                  <a:srgbClr val="FF0000"/>
                </a:solidFill>
                <a:latin typeface="Angsana New" panose="02020603050405020304" pitchFamily="18" charset="-34"/>
                <a:cs typeface="Angsana New" panose="02020603050405020304" pitchFamily="18" charset="-34"/>
              </a:rPr>
              <a:t>Assume that A(i-1,j) is correct. </a:t>
            </a:r>
          </a:p>
          <a:p>
            <a:r>
              <a:rPr lang="en-US" sz="3200" dirty="0">
                <a:solidFill>
                  <a:srgbClr val="FF0000"/>
                </a:solidFill>
                <a:latin typeface="Angsana New" panose="02020603050405020304" pitchFamily="18" charset="-34"/>
                <a:cs typeface="Angsana New" panose="02020603050405020304" pitchFamily="18" charset="-34"/>
              </a:rPr>
              <a:t>We need to prove that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 is also correct.</a:t>
            </a:r>
          </a:p>
          <a:p>
            <a:r>
              <a:rPr lang="en-US" sz="3200" dirty="0">
                <a:solidFill>
                  <a:srgbClr val="FF0000"/>
                </a:solidFill>
                <a:latin typeface="Angsana New" panose="02020603050405020304" pitchFamily="18" charset="-34"/>
                <a:cs typeface="Angsana New" panose="02020603050405020304" pitchFamily="18" charset="-34"/>
              </a:rPr>
              <a:t>We know that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 is the number of ways to make change for j amount of money using coins[0] to 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 If 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 &gt; j, then the only way to make a change is to use coins[0] to coins[i-1], which is A(i-1,j). </a:t>
            </a:r>
          </a:p>
          <a:p>
            <a:r>
              <a:rPr lang="en-US" sz="3200" dirty="0">
                <a:solidFill>
                  <a:srgbClr val="FF0000"/>
                </a:solidFill>
                <a:latin typeface="Angsana New" panose="02020603050405020304" pitchFamily="18" charset="-34"/>
                <a:cs typeface="Angsana New" panose="02020603050405020304" pitchFamily="18" charset="-34"/>
              </a:rPr>
              <a:t>Therefore,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 = A(i-1,j).If 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 &lt;= j, then we can make change either by using coins[0] to coins[i-1] (A(i-1,j)) or by using 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 in addition to coins[0] to coins[i-1]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 </a:t>
            </a:r>
          </a:p>
          <a:p>
            <a:r>
              <a:rPr lang="en-US" sz="3200" dirty="0">
                <a:solidFill>
                  <a:srgbClr val="FF0000"/>
                </a:solidFill>
                <a:latin typeface="Angsana New" panose="02020603050405020304" pitchFamily="18" charset="-34"/>
                <a:cs typeface="Angsana New" panose="02020603050405020304" pitchFamily="18" charset="-34"/>
              </a:rPr>
              <a:t>Therefore,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 = A(i-1,j) +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-coins[</a:t>
            </a:r>
            <a:r>
              <a:rPr lang="en-US" sz="3200" dirty="0" err="1">
                <a:solidFill>
                  <a:srgbClr val="FF0000"/>
                </a:solidFill>
                <a:latin typeface="Angsana New" panose="02020603050405020304" pitchFamily="18" charset="-34"/>
                <a:cs typeface="Angsana New" panose="02020603050405020304" pitchFamily="18" charset="-34"/>
              </a:rPr>
              <a:t>i</a:t>
            </a:r>
            <a:r>
              <a:rPr lang="en-US" sz="3200" dirty="0">
                <a:solidFill>
                  <a:srgbClr val="FF0000"/>
                </a:solidFill>
                <a:latin typeface="Angsana New" panose="02020603050405020304" pitchFamily="18" charset="-34"/>
                <a:cs typeface="Angsana New" panose="02020603050405020304" pitchFamily="18" charset="-34"/>
              </a:rPr>
              <a:t>]).</a:t>
            </a:r>
          </a:p>
          <a:p>
            <a:r>
              <a:rPr lang="en-US" sz="3200" dirty="0">
                <a:solidFill>
                  <a:srgbClr val="FF0000"/>
                </a:solidFill>
                <a:latin typeface="Angsana New" panose="02020603050405020304" pitchFamily="18" charset="-34"/>
                <a:cs typeface="Angsana New" panose="02020603050405020304" pitchFamily="18" charset="-34"/>
              </a:rPr>
              <a:t>This completes the proof that A(</a:t>
            </a:r>
            <a:r>
              <a:rPr lang="en-US" sz="3200" dirty="0" err="1">
                <a:solidFill>
                  <a:srgbClr val="FF0000"/>
                </a:solidFill>
                <a:latin typeface="Angsana New" panose="02020603050405020304" pitchFamily="18" charset="-34"/>
                <a:cs typeface="Angsana New" panose="02020603050405020304" pitchFamily="18" charset="-34"/>
              </a:rPr>
              <a:t>i,j</a:t>
            </a:r>
            <a:r>
              <a:rPr lang="en-US" sz="3200" dirty="0">
                <a:solidFill>
                  <a:srgbClr val="FF0000"/>
                </a:solidFill>
                <a:latin typeface="Angsana New" panose="02020603050405020304" pitchFamily="18" charset="-34"/>
                <a:cs typeface="Angsana New" panose="02020603050405020304" pitchFamily="18" charset="-34"/>
              </a:rPr>
              <a:t>) is correct.</a:t>
            </a:r>
            <a:endParaRPr lang="en-IN" sz="3200" dirty="0">
              <a:solidFill>
                <a:srgbClr val="FF0000"/>
              </a:solidFill>
              <a:latin typeface="Angsana New" panose="02020603050405020304" pitchFamily="18" charset="-34"/>
              <a:cs typeface="Angsana New" panose="02020603050405020304" pitchFamily="18" charset="-34"/>
            </a:endParaRPr>
          </a:p>
        </p:txBody>
      </p:sp>
      <p:pic>
        <p:nvPicPr>
          <p:cNvPr id="3" name="Picture 2">
            <a:extLst>
              <a:ext uri="{FF2B5EF4-FFF2-40B4-BE49-F238E27FC236}">
                <a16:creationId xmlns:a16="http://schemas.microsoft.com/office/drawing/2014/main" id="{4742CEFB-4F83-5E5B-FBDB-30544F8140C4}"/>
              </a:ext>
            </a:extLst>
          </p:cNvPr>
          <p:cNvPicPr>
            <a:picLocks noChangeAspect="1"/>
          </p:cNvPicPr>
          <p:nvPr/>
        </p:nvPicPr>
        <p:blipFill>
          <a:blip r:embed="rId2"/>
          <a:stretch>
            <a:fillRect/>
          </a:stretch>
        </p:blipFill>
        <p:spPr>
          <a:xfrm>
            <a:off x="9389308" y="1965373"/>
            <a:ext cx="2475191" cy="2475191"/>
          </a:xfrm>
          <a:prstGeom prst="rect">
            <a:avLst/>
          </a:prstGeom>
        </p:spPr>
      </p:pic>
      <p:sp>
        <p:nvSpPr>
          <p:cNvPr id="4" name="TextBox 3">
            <a:extLst>
              <a:ext uri="{FF2B5EF4-FFF2-40B4-BE49-F238E27FC236}">
                <a16:creationId xmlns:a16="http://schemas.microsoft.com/office/drawing/2014/main" id="{F74A413C-CF7C-2020-1F53-652F3807FFCD}"/>
              </a:ext>
            </a:extLst>
          </p:cNvPr>
          <p:cNvSpPr txBox="1"/>
          <p:nvPr/>
        </p:nvSpPr>
        <p:spPr>
          <a:xfrm>
            <a:off x="0" y="6429821"/>
            <a:ext cx="2958957"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124223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D791C1-EB30-F553-5BD8-A1E710B1B348}"/>
              </a:ext>
            </a:extLst>
          </p:cNvPr>
          <p:cNvSpPr txBox="1"/>
          <p:nvPr/>
        </p:nvSpPr>
        <p:spPr>
          <a:xfrm>
            <a:off x="154112" y="503433"/>
            <a:ext cx="5527497" cy="584775"/>
          </a:xfrm>
          <a:prstGeom prst="rect">
            <a:avLst/>
          </a:prstGeom>
          <a:noFill/>
        </p:spPr>
        <p:txBody>
          <a:bodyPr wrap="square" rtlCol="0">
            <a:spAutoFit/>
          </a:bodyPr>
          <a:lstStyle/>
          <a:p>
            <a:r>
              <a:rPr lang="en-IN" sz="3200" b="1" i="1" u="sng" dirty="0">
                <a:latin typeface="Britannic Bold" panose="020B0903060703020204" pitchFamily="34" charset="0"/>
              </a:rPr>
              <a:t>COIN CHANGE ANALYSIS:</a:t>
            </a:r>
          </a:p>
        </p:txBody>
      </p:sp>
      <p:pic>
        <p:nvPicPr>
          <p:cNvPr id="4" name="Graphic 3" descr="Statistics">
            <a:extLst>
              <a:ext uri="{FF2B5EF4-FFF2-40B4-BE49-F238E27FC236}">
                <a16:creationId xmlns:a16="http://schemas.microsoft.com/office/drawing/2014/main" id="{CE4D03F6-62A6-0A0C-B8C6-1468C7A60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2152" y="2247144"/>
            <a:ext cx="2217435" cy="2363711"/>
          </a:xfrm>
          <a:prstGeom prst="rect">
            <a:avLst/>
          </a:prstGeom>
        </p:spPr>
      </p:pic>
      <p:pic>
        <p:nvPicPr>
          <p:cNvPr id="6" name="Picture 5">
            <a:extLst>
              <a:ext uri="{FF2B5EF4-FFF2-40B4-BE49-F238E27FC236}">
                <a16:creationId xmlns:a16="http://schemas.microsoft.com/office/drawing/2014/main" id="{7125403B-1952-B7F0-EEF2-730CCA561C0B}"/>
              </a:ext>
            </a:extLst>
          </p:cNvPr>
          <p:cNvPicPr>
            <a:picLocks noChangeAspect="1"/>
          </p:cNvPicPr>
          <p:nvPr/>
        </p:nvPicPr>
        <p:blipFill rotWithShape="1">
          <a:blip r:embed="rId4">
            <a:extLst>
              <a:ext uri="{28A0092B-C50C-407E-A947-70E740481C1C}">
                <a14:useLocalDpi xmlns:a14="http://schemas.microsoft.com/office/drawing/2010/main" val="0"/>
              </a:ext>
            </a:extLst>
          </a:blip>
          <a:srcRect b="14776"/>
          <a:stretch/>
        </p:blipFill>
        <p:spPr>
          <a:xfrm>
            <a:off x="374490" y="1376736"/>
            <a:ext cx="9427055" cy="48237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7B1DC868-681F-6359-BABB-D0B89E5A9AE0}"/>
              </a:ext>
            </a:extLst>
          </p:cNvPr>
          <p:cNvSpPr txBox="1"/>
          <p:nvPr/>
        </p:nvSpPr>
        <p:spPr>
          <a:xfrm>
            <a:off x="0" y="6488668"/>
            <a:ext cx="3565133" cy="369332"/>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4847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DFC892-C386-3C9E-521D-DF1233874719}"/>
              </a:ext>
            </a:extLst>
          </p:cNvPr>
          <p:cNvSpPr txBox="1"/>
          <p:nvPr/>
        </p:nvSpPr>
        <p:spPr>
          <a:xfrm>
            <a:off x="256854" y="421239"/>
            <a:ext cx="5506948" cy="1323439"/>
          </a:xfrm>
          <a:prstGeom prst="rect">
            <a:avLst/>
          </a:prstGeom>
          <a:noFill/>
        </p:spPr>
        <p:txBody>
          <a:bodyPr wrap="square" rtlCol="0">
            <a:spAutoFit/>
          </a:bodyPr>
          <a:lstStyle/>
          <a:p>
            <a:r>
              <a:rPr lang="en-IN" sz="4000" b="1" u="sng" dirty="0">
                <a:latin typeface="Berlin Sans FB Demi" panose="020E0802020502020306" pitchFamily="34" charset="0"/>
              </a:rPr>
              <a:t>TIME COMPLEXITY CALCULATION:</a:t>
            </a:r>
          </a:p>
        </p:txBody>
      </p:sp>
      <p:pic>
        <p:nvPicPr>
          <p:cNvPr id="5" name="Graphic 4" descr="Hourglass">
            <a:extLst>
              <a:ext uri="{FF2B5EF4-FFF2-40B4-BE49-F238E27FC236}">
                <a16:creationId xmlns:a16="http://schemas.microsoft.com/office/drawing/2014/main" id="{3DCA2849-5173-D7C3-951A-DA12F6C062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4061" y="2514600"/>
            <a:ext cx="2848510" cy="2848510"/>
          </a:xfrm>
          <a:prstGeom prst="rect">
            <a:avLst/>
          </a:prstGeom>
          <a:effectLst>
            <a:outerShdw blurRad="50800" dist="38100" dir="16200000" rotWithShape="0">
              <a:prstClr val="black">
                <a:alpha val="40000"/>
              </a:prstClr>
            </a:outerShdw>
          </a:effectLst>
        </p:spPr>
      </p:pic>
      <p:pic>
        <p:nvPicPr>
          <p:cNvPr id="7" name="Picture 6">
            <a:extLst>
              <a:ext uri="{FF2B5EF4-FFF2-40B4-BE49-F238E27FC236}">
                <a16:creationId xmlns:a16="http://schemas.microsoft.com/office/drawing/2014/main" id="{D8B2C5A3-8240-B8C8-E2A3-22EA2AB08C6E}"/>
              </a:ext>
            </a:extLst>
          </p:cNvPr>
          <p:cNvPicPr>
            <a:picLocks noChangeAspect="1"/>
          </p:cNvPicPr>
          <p:nvPr/>
        </p:nvPicPr>
        <p:blipFill rotWithShape="1">
          <a:blip r:embed="rId4">
            <a:extLst>
              <a:ext uri="{28A0092B-C50C-407E-A947-70E740481C1C}">
                <a14:useLocalDpi xmlns:a14="http://schemas.microsoft.com/office/drawing/2010/main" val="0"/>
              </a:ext>
            </a:extLst>
          </a:blip>
          <a:srcRect l="6849" t="1068" r="854" b="63839"/>
          <a:stretch/>
        </p:blipFill>
        <p:spPr>
          <a:xfrm>
            <a:off x="650407" y="2083085"/>
            <a:ext cx="7157951" cy="414305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8758B38C-78ED-6BDA-42B5-22C6BD1F692F}"/>
              </a:ext>
            </a:extLst>
          </p:cNvPr>
          <p:cNvSpPr txBox="1"/>
          <p:nvPr/>
        </p:nvSpPr>
        <p:spPr>
          <a:xfrm>
            <a:off x="0" y="6452171"/>
            <a:ext cx="3030876"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17997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565209-F021-D027-2156-2C638F91CE48}"/>
              </a:ext>
            </a:extLst>
          </p:cNvPr>
          <p:cNvSpPr txBox="1"/>
          <p:nvPr/>
        </p:nvSpPr>
        <p:spPr>
          <a:xfrm>
            <a:off x="47946" y="80396"/>
            <a:ext cx="4561726" cy="1077218"/>
          </a:xfrm>
          <a:prstGeom prst="rect">
            <a:avLst/>
          </a:prstGeom>
          <a:noFill/>
        </p:spPr>
        <p:txBody>
          <a:bodyPr wrap="square" rtlCol="0">
            <a:spAutoFit/>
          </a:bodyPr>
          <a:lstStyle/>
          <a:p>
            <a:r>
              <a:rPr lang="en-IN" sz="3200" dirty="0">
                <a:highlight>
                  <a:srgbClr val="C0C0C0"/>
                </a:highlight>
                <a:latin typeface="Algerian" panose="04020705040A02060702" pitchFamily="82" charset="0"/>
              </a:rPr>
              <a:t>WHERE THIS ALGORITHM IS USED?</a:t>
            </a:r>
          </a:p>
        </p:txBody>
      </p:sp>
      <p:sp>
        <p:nvSpPr>
          <p:cNvPr id="3" name="TextBox 2">
            <a:extLst>
              <a:ext uri="{FF2B5EF4-FFF2-40B4-BE49-F238E27FC236}">
                <a16:creationId xmlns:a16="http://schemas.microsoft.com/office/drawing/2014/main" id="{4011F7F1-191A-98A3-EC0E-3896B0D80D50}"/>
              </a:ext>
            </a:extLst>
          </p:cNvPr>
          <p:cNvSpPr txBox="1"/>
          <p:nvPr/>
        </p:nvSpPr>
        <p:spPr>
          <a:xfrm>
            <a:off x="202058" y="1280633"/>
            <a:ext cx="11578974" cy="1569660"/>
          </a:xfrm>
          <a:prstGeom prst="rect">
            <a:avLst/>
          </a:prstGeom>
          <a:noFill/>
        </p:spPr>
        <p:txBody>
          <a:bodyPr wrap="square" rtlCol="0">
            <a:spAutoFit/>
          </a:bodyPr>
          <a:lstStyle/>
          <a:p>
            <a:r>
              <a:rPr lang="en-US" sz="3200" b="0" i="0" dirty="0">
                <a:solidFill>
                  <a:srgbClr val="353740"/>
                </a:solidFill>
                <a:effectLst/>
                <a:latin typeface="Pristina" panose="03060402040406080204" pitchFamily="66" charset="0"/>
              </a:rPr>
              <a:t>1. Currency Exchange: Using the coin change problem, it is possible to create an algorithm to determine the optimal combination of coins to use when converting between two currencies.</a:t>
            </a:r>
            <a:endParaRPr lang="en-IN" sz="3200" dirty="0">
              <a:latin typeface="Pristina" panose="03060402040406080204" pitchFamily="66" charset="0"/>
            </a:endParaRPr>
          </a:p>
        </p:txBody>
      </p:sp>
      <p:sp>
        <p:nvSpPr>
          <p:cNvPr id="4" name="TextBox 3">
            <a:extLst>
              <a:ext uri="{FF2B5EF4-FFF2-40B4-BE49-F238E27FC236}">
                <a16:creationId xmlns:a16="http://schemas.microsoft.com/office/drawing/2014/main" id="{91C8F4FB-E35B-D8EC-263E-3E78A69388D5}"/>
              </a:ext>
            </a:extLst>
          </p:cNvPr>
          <p:cNvSpPr txBox="1"/>
          <p:nvPr/>
        </p:nvSpPr>
        <p:spPr>
          <a:xfrm>
            <a:off x="202058" y="2725006"/>
            <a:ext cx="11578974" cy="1077218"/>
          </a:xfrm>
          <a:prstGeom prst="rect">
            <a:avLst/>
          </a:prstGeom>
          <a:noFill/>
        </p:spPr>
        <p:txBody>
          <a:bodyPr wrap="square" rtlCol="0">
            <a:spAutoFit/>
          </a:bodyPr>
          <a:lstStyle/>
          <a:p>
            <a:r>
              <a:rPr lang="en-US" sz="3200" b="0" i="0" dirty="0">
                <a:solidFill>
                  <a:srgbClr val="353740"/>
                </a:solidFill>
                <a:effectLst/>
                <a:latin typeface="Pristina" panose="03060402040406080204" pitchFamily="66" charset="0"/>
              </a:rPr>
              <a:t>2. Automated Vending Machines: Vending machines use the coin change problem to determine the optimal combination of coins to return when a customer purchases an item.</a:t>
            </a:r>
            <a:endParaRPr lang="en-IN" sz="3200" dirty="0">
              <a:latin typeface="Pristina" panose="03060402040406080204" pitchFamily="66" charset="0"/>
            </a:endParaRPr>
          </a:p>
        </p:txBody>
      </p:sp>
      <p:sp>
        <p:nvSpPr>
          <p:cNvPr id="5" name="TextBox 4">
            <a:extLst>
              <a:ext uri="{FF2B5EF4-FFF2-40B4-BE49-F238E27FC236}">
                <a16:creationId xmlns:a16="http://schemas.microsoft.com/office/drawing/2014/main" id="{424BA2DC-908C-0470-2224-CF241868797B}"/>
              </a:ext>
            </a:extLst>
          </p:cNvPr>
          <p:cNvSpPr txBox="1"/>
          <p:nvPr/>
        </p:nvSpPr>
        <p:spPr>
          <a:xfrm>
            <a:off x="226032" y="3802224"/>
            <a:ext cx="11578974" cy="1569660"/>
          </a:xfrm>
          <a:prstGeom prst="rect">
            <a:avLst/>
          </a:prstGeom>
          <a:noFill/>
        </p:spPr>
        <p:txBody>
          <a:bodyPr wrap="square" rtlCol="0">
            <a:spAutoFit/>
          </a:bodyPr>
          <a:lstStyle/>
          <a:p>
            <a:r>
              <a:rPr lang="en-US" sz="3200" dirty="0">
                <a:solidFill>
                  <a:srgbClr val="353740"/>
                </a:solidFill>
                <a:latin typeface="Pristina" panose="03060402040406080204" pitchFamily="66" charset="0"/>
              </a:rPr>
              <a:t>3.</a:t>
            </a:r>
            <a:r>
              <a:rPr lang="en-US" sz="3200" b="0" i="0" dirty="0">
                <a:solidFill>
                  <a:srgbClr val="353740"/>
                </a:solidFill>
                <a:effectLst/>
                <a:latin typeface="Pristina" panose="03060402040406080204" pitchFamily="66" charset="0"/>
              </a:rPr>
              <a:t> Coin Counting Machines: Coin counting machines use the coin change problem to determine the optimal combination of coins to return when a customer pays for their purchase.</a:t>
            </a:r>
            <a:endParaRPr lang="en-IN" sz="3200" dirty="0">
              <a:latin typeface="Pristina" panose="03060402040406080204" pitchFamily="66" charset="0"/>
            </a:endParaRPr>
          </a:p>
        </p:txBody>
      </p:sp>
      <p:sp>
        <p:nvSpPr>
          <p:cNvPr id="6" name="TextBox 5">
            <a:extLst>
              <a:ext uri="{FF2B5EF4-FFF2-40B4-BE49-F238E27FC236}">
                <a16:creationId xmlns:a16="http://schemas.microsoft.com/office/drawing/2014/main" id="{20BD89AD-6442-3BE4-9A3C-87234A25345B}"/>
              </a:ext>
            </a:extLst>
          </p:cNvPr>
          <p:cNvSpPr txBox="1"/>
          <p:nvPr/>
        </p:nvSpPr>
        <p:spPr>
          <a:xfrm>
            <a:off x="256854" y="5371883"/>
            <a:ext cx="10849510" cy="1077218"/>
          </a:xfrm>
          <a:prstGeom prst="rect">
            <a:avLst/>
          </a:prstGeom>
          <a:noFill/>
        </p:spPr>
        <p:txBody>
          <a:bodyPr wrap="square" rtlCol="0">
            <a:spAutoFit/>
          </a:bodyPr>
          <a:lstStyle/>
          <a:p>
            <a:r>
              <a:rPr lang="en-US" sz="3200" dirty="0">
                <a:solidFill>
                  <a:srgbClr val="353740"/>
                </a:solidFill>
                <a:latin typeface="Pristina" panose="03060402040406080204" pitchFamily="66" charset="0"/>
              </a:rPr>
              <a:t>4</a:t>
            </a:r>
            <a:r>
              <a:rPr lang="en-US" sz="3200" b="0" i="0" dirty="0">
                <a:solidFill>
                  <a:srgbClr val="353740"/>
                </a:solidFill>
                <a:effectLst/>
                <a:latin typeface="Pristina" panose="03060402040406080204" pitchFamily="66" charset="0"/>
              </a:rPr>
              <a:t>. Shopping Carts: Shopping carts can use the coin change problem to determine the optimal combination of coins to return when a customer pays for their purchase.</a:t>
            </a:r>
            <a:endParaRPr lang="en-IN" sz="3200" dirty="0">
              <a:latin typeface="Pristina" panose="03060402040406080204" pitchFamily="66" charset="0"/>
            </a:endParaRPr>
          </a:p>
        </p:txBody>
      </p:sp>
      <p:sp>
        <p:nvSpPr>
          <p:cNvPr id="7" name="TextBox 6">
            <a:extLst>
              <a:ext uri="{FF2B5EF4-FFF2-40B4-BE49-F238E27FC236}">
                <a16:creationId xmlns:a16="http://schemas.microsoft.com/office/drawing/2014/main" id="{16C1BAAE-0AF7-5568-6ED6-673CD3D6E1F8}"/>
              </a:ext>
            </a:extLst>
          </p:cNvPr>
          <p:cNvSpPr txBox="1"/>
          <p:nvPr/>
        </p:nvSpPr>
        <p:spPr>
          <a:xfrm>
            <a:off x="47946" y="6449101"/>
            <a:ext cx="2797996"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267367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94CF9F-0938-76CA-3380-99A8A6569ED6}"/>
              </a:ext>
            </a:extLst>
          </p:cNvPr>
          <p:cNvSpPr txBox="1"/>
          <p:nvPr/>
        </p:nvSpPr>
        <p:spPr>
          <a:xfrm>
            <a:off x="113015" y="477263"/>
            <a:ext cx="4469259" cy="923330"/>
          </a:xfrm>
          <a:prstGeom prst="rect">
            <a:avLst/>
          </a:prstGeom>
          <a:pattFill prst="pct60">
            <a:fgClr>
              <a:schemeClr val="bg2">
                <a:lumMod val="90000"/>
              </a:schemeClr>
            </a:fgClr>
            <a:bgClr>
              <a:schemeClr val="bg1"/>
            </a:bgClr>
          </a:pattFill>
        </p:spPr>
        <p:txBody>
          <a:bodyPr wrap="square" rtlCol="0">
            <a:spAutoFit/>
          </a:bodyPr>
          <a:lstStyle/>
          <a:p>
            <a:r>
              <a:rPr lang="en-IN" sz="5400" dirty="0">
                <a:solidFill>
                  <a:schemeClr val="accent1">
                    <a:lumMod val="60000"/>
                    <a:lumOff val="40000"/>
                  </a:schemeClr>
                </a:solidFill>
                <a:latin typeface="French Script MT" panose="03020402040607040605" pitchFamily="66" charset="0"/>
              </a:rPr>
              <a:t>REFERENCES:</a:t>
            </a:r>
          </a:p>
        </p:txBody>
      </p:sp>
      <p:sp>
        <p:nvSpPr>
          <p:cNvPr id="3" name="TextBox 2">
            <a:hlinkClick r:id="rId2"/>
            <a:extLst>
              <a:ext uri="{FF2B5EF4-FFF2-40B4-BE49-F238E27FC236}">
                <a16:creationId xmlns:a16="http://schemas.microsoft.com/office/drawing/2014/main" id="{F225F1FA-CA84-1890-63E6-E8A5D27EEF0F}"/>
              </a:ext>
            </a:extLst>
          </p:cNvPr>
          <p:cNvSpPr txBox="1"/>
          <p:nvPr/>
        </p:nvSpPr>
        <p:spPr>
          <a:xfrm>
            <a:off x="174659" y="4290759"/>
            <a:ext cx="8157681" cy="769441"/>
          </a:xfrm>
          <a:prstGeom prst="rect">
            <a:avLst/>
          </a:prstGeom>
          <a:noFill/>
        </p:spPr>
        <p:txBody>
          <a:bodyPr wrap="square" rtlCol="0">
            <a:spAutoFit/>
          </a:bodyPr>
          <a:lstStyle/>
          <a:p>
            <a:r>
              <a:rPr lang="en-IN" sz="4400" b="1" dirty="0">
                <a:latin typeface="Angsana New" panose="02020603050405020304" pitchFamily="18" charset="-34"/>
                <a:cs typeface="Angsana New" panose="02020603050405020304" pitchFamily="18" charset="-34"/>
              </a:rPr>
              <a:t>https://www.geeksforgeeks.org/coin-change-dp-7/</a:t>
            </a:r>
          </a:p>
        </p:txBody>
      </p:sp>
      <p:sp>
        <p:nvSpPr>
          <p:cNvPr id="4" name="TextBox 3">
            <a:extLst>
              <a:ext uri="{FF2B5EF4-FFF2-40B4-BE49-F238E27FC236}">
                <a16:creationId xmlns:a16="http://schemas.microsoft.com/office/drawing/2014/main" id="{E7C12C4B-D370-104C-6C3E-ECB025A57A68}"/>
              </a:ext>
            </a:extLst>
          </p:cNvPr>
          <p:cNvSpPr txBox="1"/>
          <p:nvPr/>
        </p:nvSpPr>
        <p:spPr>
          <a:xfrm>
            <a:off x="174659" y="5183312"/>
            <a:ext cx="9472773" cy="1323439"/>
          </a:xfrm>
          <a:prstGeom prst="rect">
            <a:avLst/>
          </a:prstGeom>
          <a:noFill/>
        </p:spPr>
        <p:txBody>
          <a:bodyPr wrap="square" rtlCol="0">
            <a:spAutoFit/>
          </a:bodyPr>
          <a:lstStyle/>
          <a:p>
            <a:r>
              <a:rPr lang="en-IN" sz="4000" b="1" dirty="0">
                <a:latin typeface="Angsana New" panose="02020603050405020304" pitchFamily="18" charset="-34"/>
                <a:cs typeface="Angsana New" panose="02020603050405020304" pitchFamily="18" charset="-34"/>
              </a:rPr>
              <a:t>https://www.simplilearn.com/tutorials/data-structure-tutorial/coin-change-problem-with-dynamic-programming</a:t>
            </a:r>
          </a:p>
        </p:txBody>
      </p:sp>
      <p:sp>
        <p:nvSpPr>
          <p:cNvPr id="5" name="TextBox 4">
            <a:extLst>
              <a:ext uri="{FF2B5EF4-FFF2-40B4-BE49-F238E27FC236}">
                <a16:creationId xmlns:a16="http://schemas.microsoft.com/office/drawing/2014/main" id="{DA60F353-F672-68E5-24BB-A8CBF7CDF598}"/>
              </a:ext>
            </a:extLst>
          </p:cNvPr>
          <p:cNvSpPr txBox="1"/>
          <p:nvPr/>
        </p:nvSpPr>
        <p:spPr>
          <a:xfrm>
            <a:off x="113015" y="1674688"/>
            <a:ext cx="7798086" cy="1877437"/>
          </a:xfrm>
          <a:prstGeom prst="rect">
            <a:avLst/>
          </a:prstGeom>
          <a:noFill/>
        </p:spPr>
        <p:txBody>
          <a:bodyPr wrap="square" rtlCol="0">
            <a:spAutoFit/>
          </a:bodyPr>
          <a:lstStyle/>
          <a:p>
            <a:pPr algn="l"/>
            <a:r>
              <a:rPr lang="en-US" sz="4000" b="1" i="0" dirty="0">
                <a:effectLst/>
                <a:latin typeface="Angsana New" panose="02020603050405020304" pitchFamily="18" charset="-34"/>
                <a:cs typeface="Angsana New" panose="02020603050405020304" pitchFamily="18" charset="-34"/>
              </a:rPr>
              <a:t>Algorithms in a nutshell</a:t>
            </a:r>
          </a:p>
          <a:p>
            <a:pPr algn="l"/>
            <a:r>
              <a:rPr lang="en-US" sz="4000" b="1" dirty="0">
                <a:latin typeface="Angsana New" panose="02020603050405020304" pitchFamily="18" charset="-34"/>
                <a:cs typeface="Angsana New" panose="02020603050405020304" pitchFamily="18" charset="-34"/>
              </a:rPr>
              <a:t>                                          -</a:t>
            </a:r>
            <a:r>
              <a:rPr lang="en-US" sz="4000" b="1" i="0" dirty="0">
                <a:effectLst/>
                <a:latin typeface="Angsana New" panose="02020603050405020304" pitchFamily="18" charset="-34"/>
                <a:cs typeface="Angsana New" panose="02020603050405020304" pitchFamily="18" charset="-34"/>
              </a:rPr>
              <a:t> George T. Heineman</a:t>
            </a:r>
          </a:p>
          <a:p>
            <a:br>
              <a:rPr lang="en-US" b="0" i="0" u="none" strike="noStrike" dirty="0">
                <a:solidFill>
                  <a:srgbClr val="FFE7EB"/>
                </a:solidFill>
                <a:effectLst/>
                <a:latin typeface="arial" panose="020B0604020202020204" pitchFamily="34" charset="0"/>
              </a:rPr>
            </a:br>
            <a:endParaRPr lang="en-IN" dirty="0"/>
          </a:p>
        </p:txBody>
      </p:sp>
      <p:sp>
        <p:nvSpPr>
          <p:cNvPr id="6" name="TextBox 5">
            <a:extLst>
              <a:ext uri="{FF2B5EF4-FFF2-40B4-BE49-F238E27FC236}">
                <a16:creationId xmlns:a16="http://schemas.microsoft.com/office/drawing/2014/main" id="{69E15313-9987-68DC-8C89-4A57F859FAA6}"/>
              </a:ext>
            </a:extLst>
          </p:cNvPr>
          <p:cNvSpPr txBox="1"/>
          <p:nvPr/>
        </p:nvSpPr>
        <p:spPr>
          <a:xfrm>
            <a:off x="174659" y="2902862"/>
            <a:ext cx="6873413" cy="2554545"/>
          </a:xfrm>
          <a:prstGeom prst="rect">
            <a:avLst/>
          </a:prstGeom>
          <a:noFill/>
        </p:spPr>
        <p:txBody>
          <a:bodyPr wrap="square" rtlCol="0">
            <a:spAutoFit/>
          </a:bodyPr>
          <a:lstStyle/>
          <a:p>
            <a:pPr algn="l"/>
            <a:r>
              <a:rPr lang="en-US" sz="4000" b="1" i="0" dirty="0">
                <a:effectLst/>
                <a:latin typeface="Angsana New" panose="02020603050405020304" pitchFamily="18" charset="-34"/>
                <a:cs typeface="Angsana New" panose="02020603050405020304" pitchFamily="18" charset="-34"/>
              </a:rPr>
              <a:t>Algorithms Unlocked</a:t>
            </a:r>
          </a:p>
          <a:p>
            <a:pPr algn="l" fontAlgn="ctr"/>
            <a:r>
              <a:rPr lang="en-US" sz="4000" b="1" dirty="0">
                <a:latin typeface="Angsana New" panose="02020603050405020304" pitchFamily="18" charset="-34"/>
                <a:cs typeface="Angsana New" panose="02020603050405020304" pitchFamily="18" charset="-34"/>
              </a:rPr>
              <a:t>                                     - </a:t>
            </a:r>
            <a:r>
              <a:rPr lang="en-US" sz="4000" b="1" i="0" dirty="0">
                <a:effectLst/>
                <a:latin typeface="Angsana New" panose="02020603050405020304" pitchFamily="18" charset="-34"/>
                <a:cs typeface="Angsana New" panose="02020603050405020304" pitchFamily="18" charset="-34"/>
              </a:rPr>
              <a:t>Thomas H. </a:t>
            </a:r>
            <a:r>
              <a:rPr lang="en-US" sz="4000" b="1" i="0" dirty="0" err="1">
                <a:effectLst/>
                <a:latin typeface="Angsana New" panose="02020603050405020304" pitchFamily="18" charset="-34"/>
                <a:cs typeface="Angsana New" panose="02020603050405020304" pitchFamily="18" charset="-34"/>
              </a:rPr>
              <a:t>Cormen</a:t>
            </a:r>
            <a:endParaRPr lang="en-US" sz="4000" b="1" i="0" dirty="0">
              <a:effectLst/>
              <a:latin typeface="Angsana New" panose="02020603050405020304" pitchFamily="18" charset="-34"/>
              <a:cs typeface="Angsana New" panose="02020603050405020304" pitchFamily="18" charset="-34"/>
            </a:endParaRPr>
          </a:p>
          <a:p>
            <a:br>
              <a:rPr lang="en-US" sz="4000" b="1" i="0" u="none" strike="noStrike" dirty="0">
                <a:effectLst/>
                <a:latin typeface="Angsana New" panose="02020603050405020304" pitchFamily="18" charset="-34"/>
                <a:cs typeface="Angsana New" panose="02020603050405020304" pitchFamily="18" charset="-34"/>
              </a:rPr>
            </a:br>
            <a:endParaRPr lang="en-IN" sz="4000" b="1" dirty="0">
              <a:latin typeface="Angsana New" panose="02020603050405020304" pitchFamily="18" charset="-34"/>
              <a:cs typeface="Angsana New" panose="02020603050405020304" pitchFamily="18" charset="-34"/>
            </a:endParaRPr>
          </a:p>
        </p:txBody>
      </p:sp>
      <p:pic>
        <p:nvPicPr>
          <p:cNvPr id="8" name="Graphic 7" descr="Closed book">
            <a:extLst>
              <a:ext uri="{FF2B5EF4-FFF2-40B4-BE49-F238E27FC236}">
                <a16:creationId xmlns:a16="http://schemas.microsoft.com/office/drawing/2014/main" id="{05D1923B-6F03-D4C4-1B12-D092A197268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13515" y="1909274"/>
            <a:ext cx="2452542" cy="2452542"/>
          </a:xfrm>
          <a:prstGeom prst="rect">
            <a:avLst/>
          </a:prstGeom>
          <a:effectLst>
            <a:reflection blurRad="6350" stA="50000" endA="275" endPos="40000" dist="101600" dir="5400000" sy="-100000" algn="bl" rotWithShape="0"/>
          </a:effectLst>
        </p:spPr>
      </p:pic>
      <p:sp>
        <p:nvSpPr>
          <p:cNvPr id="9" name="TextBox 8">
            <a:extLst>
              <a:ext uri="{FF2B5EF4-FFF2-40B4-BE49-F238E27FC236}">
                <a16:creationId xmlns:a16="http://schemas.microsoft.com/office/drawing/2014/main" id="{5412C409-EAED-87C9-A71A-A076C4FC52A1}"/>
              </a:ext>
            </a:extLst>
          </p:cNvPr>
          <p:cNvSpPr txBox="1"/>
          <p:nvPr/>
        </p:nvSpPr>
        <p:spPr>
          <a:xfrm>
            <a:off x="0" y="6506751"/>
            <a:ext cx="3071973"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125146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EDA79-A3A5-A913-6263-DCA586285876}"/>
              </a:ext>
            </a:extLst>
          </p:cNvPr>
          <p:cNvSpPr txBox="1"/>
          <p:nvPr/>
        </p:nvSpPr>
        <p:spPr>
          <a:xfrm>
            <a:off x="1448656" y="2404153"/>
            <a:ext cx="9154274" cy="1569660"/>
          </a:xfrm>
          <a:prstGeom prst="rect">
            <a:avLst/>
          </a:prstGeom>
          <a:pattFill prst="dkUpDiag">
            <a:fgClr>
              <a:schemeClr val="bg2">
                <a:lumMod val="90000"/>
              </a:schemeClr>
            </a:fgClr>
            <a:bgClr>
              <a:schemeClr val="bg1"/>
            </a:bgClr>
          </a:pattFill>
        </p:spPr>
        <p:txBody>
          <a:bodyPr wrap="square" rtlCol="0">
            <a:spAutoFit/>
          </a:bodyPr>
          <a:lstStyle/>
          <a:p>
            <a:pPr algn="ctr"/>
            <a:r>
              <a:rPr lang="en-IN" sz="9600" b="1" dirty="0">
                <a:latin typeface="Algerian" panose="04020705040A02060702" pitchFamily="82" charset="0"/>
              </a:rPr>
              <a:t>THANK YOU</a:t>
            </a:r>
          </a:p>
        </p:txBody>
      </p:sp>
      <p:pic>
        <p:nvPicPr>
          <p:cNvPr id="5" name="Graphic 4" descr="Smiling face with no fill">
            <a:extLst>
              <a:ext uri="{FF2B5EF4-FFF2-40B4-BE49-F238E27FC236}">
                <a16:creationId xmlns:a16="http://schemas.microsoft.com/office/drawing/2014/main" id="{FD718407-4F7F-3916-18A2-0582F17061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40266" y="2567968"/>
            <a:ext cx="914400" cy="1242030"/>
          </a:xfrm>
          <a:prstGeom prst="rect">
            <a:avLst/>
          </a:prstGeom>
        </p:spPr>
      </p:pic>
      <p:pic>
        <p:nvPicPr>
          <p:cNvPr id="6" name="Picture 5">
            <a:extLst>
              <a:ext uri="{FF2B5EF4-FFF2-40B4-BE49-F238E27FC236}">
                <a16:creationId xmlns:a16="http://schemas.microsoft.com/office/drawing/2014/main" id="{B94C7CCC-66A5-1003-82F5-2F70B9E59F54}"/>
              </a:ext>
            </a:extLst>
          </p:cNvPr>
          <p:cNvPicPr>
            <a:picLocks noChangeAspect="1"/>
          </p:cNvPicPr>
          <p:nvPr/>
        </p:nvPicPr>
        <p:blipFill>
          <a:blip r:embed="rId4"/>
          <a:stretch>
            <a:fillRect/>
          </a:stretch>
        </p:blipFill>
        <p:spPr>
          <a:xfrm>
            <a:off x="174660" y="2567968"/>
            <a:ext cx="914479" cy="1243692"/>
          </a:xfrm>
          <a:prstGeom prst="rect">
            <a:avLst/>
          </a:prstGeom>
        </p:spPr>
      </p:pic>
      <p:sp>
        <p:nvSpPr>
          <p:cNvPr id="8" name="TextBox 7">
            <a:extLst>
              <a:ext uri="{FF2B5EF4-FFF2-40B4-BE49-F238E27FC236}">
                <a16:creationId xmlns:a16="http://schemas.microsoft.com/office/drawing/2014/main" id="{723B749C-641C-108B-FE0A-E2DC1B8887DC}"/>
              </a:ext>
            </a:extLst>
          </p:cNvPr>
          <p:cNvSpPr txBox="1"/>
          <p:nvPr/>
        </p:nvSpPr>
        <p:spPr>
          <a:xfrm>
            <a:off x="8887146" y="4941870"/>
            <a:ext cx="2887038" cy="1384995"/>
          </a:xfrm>
          <a:prstGeom prst="rect">
            <a:avLst/>
          </a:prstGeom>
          <a:pattFill prst="dkUpDiag">
            <a:fgClr>
              <a:schemeClr val="accent4">
                <a:lumMod val="40000"/>
                <a:lumOff val="60000"/>
              </a:schemeClr>
            </a:fgClr>
            <a:bgClr>
              <a:schemeClr val="bg1"/>
            </a:bgClr>
          </a:pattFill>
        </p:spPr>
        <p:txBody>
          <a:bodyPr wrap="square" rtlCol="0">
            <a:spAutoFit/>
          </a:bodyPr>
          <a:lstStyle/>
          <a:p>
            <a:r>
              <a:rPr lang="en-IN" sz="2800" dirty="0">
                <a:solidFill>
                  <a:schemeClr val="accent2">
                    <a:lumMod val="75000"/>
                  </a:schemeClr>
                </a:solidFill>
                <a:latin typeface="Snap ITC" panose="04040A07060A02020202" pitchFamily="82" charset="0"/>
              </a:rPr>
              <a:t>KARNAM NITHIN</a:t>
            </a:r>
          </a:p>
          <a:p>
            <a:r>
              <a:rPr lang="en-IN" sz="2800" dirty="0">
                <a:solidFill>
                  <a:schemeClr val="accent2">
                    <a:lumMod val="75000"/>
                  </a:schemeClr>
                </a:solidFill>
                <a:latin typeface="Snap ITC" panose="04040A07060A02020202" pitchFamily="82" charset="0"/>
              </a:rPr>
              <a:t>21BAI1091</a:t>
            </a:r>
          </a:p>
        </p:txBody>
      </p:sp>
    </p:spTree>
    <p:extLst>
      <p:ext uri="{BB962C8B-B14F-4D97-AF65-F5344CB8AC3E}">
        <p14:creationId xmlns:p14="http://schemas.microsoft.com/office/powerpoint/2010/main" val="160165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75">
          <a:fgClr>
            <a:schemeClr val="accent1">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29C8A5-3267-9652-E731-556D7C170DDC}"/>
              </a:ext>
            </a:extLst>
          </p:cNvPr>
          <p:cNvSpPr txBox="1"/>
          <p:nvPr/>
        </p:nvSpPr>
        <p:spPr>
          <a:xfrm>
            <a:off x="1534160" y="1828800"/>
            <a:ext cx="8737600" cy="2585323"/>
          </a:xfrm>
          <a:prstGeom prst="rect">
            <a:avLst/>
          </a:prstGeom>
          <a:pattFill prst="pct70">
            <a:fgClr>
              <a:schemeClr val="bg2">
                <a:lumMod val="90000"/>
              </a:schemeClr>
            </a:fgClr>
            <a:bgClr>
              <a:schemeClr val="bg1"/>
            </a:bgClr>
          </a:pattFill>
        </p:spPr>
        <p:txBody>
          <a:bodyPr wrap="square" rtlCol="0">
            <a:spAutoFit/>
          </a:bodyPr>
          <a:lstStyle/>
          <a:p>
            <a:r>
              <a:rPr lang="en-IN" sz="5400" dirty="0">
                <a:solidFill>
                  <a:schemeClr val="accent5">
                    <a:lumMod val="60000"/>
                    <a:lumOff val="40000"/>
                  </a:schemeClr>
                </a:solidFill>
                <a:latin typeface="Wide Latin" panose="020A0A07050505020404" pitchFamily="18" charset="0"/>
              </a:rPr>
              <a:t>COIN CHANGE ALGORITHM</a:t>
            </a:r>
            <a:r>
              <a:rPr lang="en-IN" sz="5400" dirty="0">
                <a:latin typeface="Wide Latin" panose="020A0A07050505020404" pitchFamily="18" charset="0"/>
              </a:rPr>
              <a:t> </a:t>
            </a:r>
          </a:p>
        </p:txBody>
      </p:sp>
      <p:pic>
        <p:nvPicPr>
          <p:cNvPr id="4" name="Graphic 3" descr="Coins">
            <a:extLst>
              <a:ext uri="{FF2B5EF4-FFF2-40B4-BE49-F238E27FC236}">
                <a16:creationId xmlns:a16="http://schemas.microsoft.com/office/drawing/2014/main" id="{A13E1A70-3E7B-D609-3DF7-5998F7C97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11571" y="4872907"/>
            <a:ext cx="1985093" cy="1985093"/>
          </a:xfrm>
          <a:prstGeom prst="rect">
            <a:avLst/>
          </a:prstGeom>
        </p:spPr>
      </p:pic>
      <p:pic>
        <p:nvPicPr>
          <p:cNvPr id="6" name="Graphic 5" descr="Coins">
            <a:extLst>
              <a:ext uri="{FF2B5EF4-FFF2-40B4-BE49-F238E27FC236}">
                <a16:creationId xmlns:a16="http://schemas.microsoft.com/office/drawing/2014/main" id="{BB2CBB5B-00C6-7A03-76D1-382C8DA396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4933" y="7181165"/>
            <a:ext cx="2481204" cy="2481203"/>
          </a:xfrm>
          <a:prstGeom prst="rect">
            <a:avLst/>
          </a:prstGeom>
        </p:spPr>
      </p:pic>
      <p:sp>
        <p:nvSpPr>
          <p:cNvPr id="8" name="TextBox 7">
            <a:extLst>
              <a:ext uri="{FF2B5EF4-FFF2-40B4-BE49-F238E27FC236}">
                <a16:creationId xmlns:a16="http://schemas.microsoft.com/office/drawing/2014/main" id="{5FFC0371-EB8E-D497-C3C2-07EE2C05B408}"/>
              </a:ext>
            </a:extLst>
          </p:cNvPr>
          <p:cNvSpPr txBox="1"/>
          <p:nvPr/>
        </p:nvSpPr>
        <p:spPr>
          <a:xfrm>
            <a:off x="0" y="6534834"/>
            <a:ext cx="4215865"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166476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2239 0.00278 L 0.01771 -0.10093 C 0.02644 -0.12222 0.0349 -0.15671 0.04089 -0.19421 C 0.04779 -0.23704 0.05079 -0.27269 0.04961 -0.29884 L 0.04649 -0.42454 " pathEditMode="relative" rAng="17160000" ptsTypes="AAAAA">
                                      <p:cBhvr>
                                        <p:cTn id="6" dur="2000" fill="hold"/>
                                        <p:tgtEl>
                                          <p:spTgt spid="6"/>
                                        </p:tgtEl>
                                        <p:attrNameLst>
                                          <p:attrName>ppt_x</p:attrName>
                                          <p:attrName>ppt_y</p:attrName>
                                        </p:attrNameLst>
                                      </p:cBhvr>
                                      <p:rCtr x="4896" y="-20625"/>
                                    </p:animMotion>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4.16667E-7 -4.07407E-6 L 0.125 -4.07407E-6 C 0.18099 -4.07407E-6 0.25 0.06899 0.25 0.125 L 0.25 0.25 " pathEditMode="relative" rAng="0" ptsTypes="AAAA">
                                      <p:cBhvr>
                                        <p:cTn id="10" dur="2000" fill="hold"/>
                                        <p:tgtEl>
                                          <p:spTgt spid="4"/>
                                        </p:tgtEl>
                                        <p:attrNameLst>
                                          <p:attrName>ppt_x</p:attrName>
                                          <p:attrName>ppt_y</p:attrName>
                                        </p:attrNameLst>
                                      </p:cBhvr>
                                      <p:rCtr x="1250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7DFB7-6B42-E3F3-8D5E-A97F916DD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627" y="2786116"/>
            <a:ext cx="10616745" cy="4071884"/>
          </a:xfrm>
          <a:prstGeom prst="rect">
            <a:avLst/>
          </a:prstGeom>
        </p:spPr>
      </p:pic>
      <p:sp>
        <p:nvSpPr>
          <p:cNvPr id="4" name="TextBox 3">
            <a:extLst>
              <a:ext uri="{FF2B5EF4-FFF2-40B4-BE49-F238E27FC236}">
                <a16:creationId xmlns:a16="http://schemas.microsoft.com/office/drawing/2014/main" id="{706D967D-2AC7-3FF1-85D6-4A205C09E75F}"/>
              </a:ext>
            </a:extLst>
          </p:cNvPr>
          <p:cNvSpPr txBox="1"/>
          <p:nvPr/>
        </p:nvSpPr>
        <p:spPr>
          <a:xfrm>
            <a:off x="534256" y="585627"/>
            <a:ext cx="10007029" cy="1938992"/>
          </a:xfrm>
          <a:prstGeom prst="rect">
            <a:avLst/>
          </a:prstGeom>
          <a:pattFill prst="pct70">
            <a:fgClr>
              <a:schemeClr val="bg2">
                <a:lumMod val="90000"/>
              </a:schemeClr>
            </a:fgClr>
            <a:bgClr>
              <a:schemeClr val="bg1"/>
            </a:bgClr>
          </a:pattFill>
        </p:spPr>
        <p:txBody>
          <a:bodyPr wrap="square" rtlCol="0">
            <a:spAutoFit/>
          </a:bodyPr>
          <a:lstStyle/>
          <a:p>
            <a:r>
              <a:rPr lang="en-IN" sz="2400" b="1" i="1" u="sng" dirty="0">
                <a:solidFill>
                  <a:srgbClr val="FF0000"/>
                </a:solidFill>
                <a:latin typeface="Cascadia Mono SemiBold" panose="020B0609020000020004" pitchFamily="49" charset="0"/>
                <a:ea typeface="Cascadia Mono SemiBold" panose="020B0609020000020004" pitchFamily="49" charset="0"/>
                <a:cs typeface="Cascadia Mono SemiBold" panose="020B0609020000020004" pitchFamily="49" charset="0"/>
              </a:rPr>
              <a:t>HAVE A GLANCE :</a:t>
            </a:r>
          </a:p>
          <a:p>
            <a:r>
              <a:rPr lang="en-IN" sz="2400" dirty="0">
                <a:solidFill>
                  <a:schemeClr val="bg2">
                    <a:lumMod val="10000"/>
                  </a:schemeClr>
                </a:solidFill>
                <a:latin typeface="Cascadia Mono SemiBold" panose="020B0609020000020004" pitchFamily="49" charset="0"/>
                <a:ea typeface="Cascadia Mono SemiBold" panose="020B0609020000020004" pitchFamily="49" charset="0"/>
                <a:cs typeface="Cascadia Mono SemiBold" panose="020B0609020000020004" pitchFamily="49" charset="0"/>
              </a:rPr>
              <a:t>LET US ASSUME WE NEED 10 RS TO BUY A CANDY AND YOU ARE HAVING 12 1 RUPEE COINS,1 10 RUPEE COINS, AND 3 5 RUPEE COINS, FIND WITH WHAT POSSIBLE COMBINATIONS YOU CAN BUY A CANDY?</a:t>
            </a:r>
          </a:p>
        </p:txBody>
      </p:sp>
      <p:sp>
        <p:nvSpPr>
          <p:cNvPr id="2" name="TextBox 1">
            <a:extLst>
              <a:ext uri="{FF2B5EF4-FFF2-40B4-BE49-F238E27FC236}">
                <a16:creationId xmlns:a16="http://schemas.microsoft.com/office/drawing/2014/main" id="{D3573196-15C8-B65A-708B-C8E05DA9EF7E}"/>
              </a:ext>
            </a:extLst>
          </p:cNvPr>
          <p:cNvSpPr txBox="1"/>
          <p:nvPr/>
        </p:nvSpPr>
        <p:spPr>
          <a:xfrm>
            <a:off x="0" y="6488668"/>
            <a:ext cx="3349375" cy="369332"/>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25049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75F047-F6E8-412B-CFA0-040738D925D8}"/>
              </a:ext>
            </a:extLst>
          </p:cNvPr>
          <p:cNvSpPr txBox="1"/>
          <p:nvPr/>
        </p:nvSpPr>
        <p:spPr>
          <a:xfrm>
            <a:off x="205482" y="369869"/>
            <a:ext cx="4006921" cy="461665"/>
          </a:xfrm>
          <a:prstGeom prst="rect">
            <a:avLst/>
          </a:prstGeom>
          <a:noFill/>
        </p:spPr>
        <p:txBody>
          <a:bodyPr wrap="square" rtlCol="0">
            <a:spAutoFit/>
          </a:bodyPr>
          <a:lstStyle/>
          <a:p>
            <a:r>
              <a:rPr lang="en-IN" sz="2400" b="1" i="1" dirty="0">
                <a:highlight>
                  <a:srgbClr val="C0C0C0"/>
                </a:highlight>
                <a:latin typeface="Algerian" panose="04020705040A02060702" pitchFamily="82" charset="0"/>
              </a:rPr>
              <a:t>DESIGN STRATEGY USED:</a:t>
            </a:r>
          </a:p>
        </p:txBody>
      </p:sp>
      <p:sp>
        <p:nvSpPr>
          <p:cNvPr id="3" name="Arrow: Right 2">
            <a:extLst>
              <a:ext uri="{FF2B5EF4-FFF2-40B4-BE49-F238E27FC236}">
                <a16:creationId xmlns:a16="http://schemas.microsoft.com/office/drawing/2014/main" id="{238DAF09-30EF-11F0-1D89-3724AE041C74}"/>
              </a:ext>
            </a:extLst>
          </p:cNvPr>
          <p:cNvSpPr/>
          <p:nvPr/>
        </p:nvSpPr>
        <p:spPr>
          <a:xfrm>
            <a:off x="2556553" y="831534"/>
            <a:ext cx="7337460" cy="1690436"/>
          </a:xfrm>
          <a:prstGeom prst="rightArrow">
            <a:avLst/>
          </a:prstGeom>
          <a:pattFill prst="wdUpDiag">
            <a:fgClr>
              <a:schemeClr val="bg2">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DYNAMIC PROGRAMMING(DP)</a:t>
            </a:r>
          </a:p>
        </p:txBody>
      </p:sp>
      <p:sp>
        <p:nvSpPr>
          <p:cNvPr id="10" name="TextBox 9">
            <a:extLst>
              <a:ext uri="{FF2B5EF4-FFF2-40B4-BE49-F238E27FC236}">
                <a16:creationId xmlns:a16="http://schemas.microsoft.com/office/drawing/2014/main" id="{2BEAFD3A-6A71-1917-6568-4AB66B77E095}"/>
              </a:ext>
            </a:extLst>
          </p:cNvPr>
          <p:cNvSpPr txBox="1"/>
          <p:nvPr/>
        </p:nvSpPr>
        <p:spPr>
          <a:xfrm>
            <a:off x="20545" y="3167390"/>
            <a:ext cx="4191858" cy="523220"/>
          </a:xfrm>
          <a:prstGeom prst="rect">
            <a:avLst/>
          </a:prstGeom>
          <a:noFill/>
        </p:spPr>
        <p:txBody>
          <a:bodyPr wrap="square" rtlCol="0">
            <a:spAutoFit/>
          </a:bodyPr>
          <a:lstStyle/>
          <a:p>
            <a:r>
              <a:rPr lang="en-IN" sz="2800" b="1" i="1" dirty="0">
                <a:highlight>
                  <a:srgbClr val="C0C0C0"/>
                </a:highlight>
                <a:latin typeface="Algerian" panose="04020705040A02060702" pitchFamily="82" charset="0"/>
              </a:rPr>
              <a:t>WHAT IS DP?</a:t>
            </a:r>
          </a:p>
        </p:txBody>
      </p:sp>
      <p:sp>
        <p:nvSpPr>
          <p:cNvPr id="11" name="TextBox 10">
            <a:extLst>
              <a:ext uri="{FF2B5EF4-FFF2-40B4-BE49-F238E27FC236}">
                <a16:creationId xmlns:a16="http://schemas.microsoft.com/office/drawing/2014/main" id="{1DE3CF3A-0B39-DB0E-3310-EFEB1C4E284E}"/>
              </a:ext>
            </a:extLst>
          </p:cNvPr>
          <p:cNvSpPr txBox="1"/>
          <p:nvPr/>
        </p:nvSpPr>
        <p:spPr>
          <a:xfrm>
            <a:off x="945222" y="3848711"/>
            <a:ext cx="9637159" cy="2308324"/>
          </a:xfrm>
          <a:prstGeom prst="rect">
            <a:avLst/>
          </a:prstGeom>
          <a:noFill/>
        </p:spPr>
        <p:txBody>
          <a:bodyPr wrap="square" rtlCol="0">
            <a:spAutoFit/>
          </a:bodyPr>
          <a:lstStyle/>
          <a:p>
            <a:r>
              <a:rPr lang="en-US" sz="2400" i="1" dirty="0">
                <a:solidFill>
                  <a:schemeClr val="tx1">
                    <a:lumMod val="95000"/>
                    <a:lumOff val="5000"/>
                  </a:schemeClr>
                </a:solidFill>
                <a:latin typeface="Lucida Bright" panose="02040602050505020304" pitchFamily="18" charset="0"/>
              </a:rPr>
              <a:t>A technique</a:t>
            </a:r>
            <a:r>
              <a:rPr lang="en-US" sz="2400" b="0" i="1" dirty="0">
                <a:solidFill>
                  <a:schemeClr val="tx1">
                    <a:lumMod val="95000"/>
                    <a:lumOff val="5000"/>
                  </a:schemeClr>
                </a:solidFill>
                <a:effectLst/>
                <a:latin typeface="Lucida Bright" panose="02040602050505020304" pitchFamily="18" charset="0"/>
              </a:rPr>
              <a:t> that breaks the problems into sub-problems, and saves the result for future purposes so that we do not need to compute the result again. The subproblems are optimized to optimize the overall solution is known as the optimal substructure property. The main use of dynamic programming is to solve optimization problems.</a:t>
            </a:r>
            <a:endParaRPr lang="en-IN" sz="2400" i="1" dirty="0">
              <a:solidFill>
                <a:schemeClr val="tx1">
                  <a:lumMod val="95000"/>
                  <a:lumOff val="5000"/>
                </a:schemeClr>
              </a:solidFill>
              <a:latin typeface="Lucida Bright" panose="02040602050505020304" pitchFamily="18" charset="0"/>
            </a:endParaRPr>
          </a:p>
        </p:txBody>
      </p:sp>
      <p:sp>
        <p:nvSpPr>
          <p:cNvPr id="4" name="TextBox 3">
            <a:extLst>
              <a:ext uri="{FF2B5EF4-FFF2-40B4-BE49-F238E27FC236}">
                <a16:creationId xmlns:a16="http://schemas.microsoft.com/office/drawing/2014/main" id="{E2E7D73A-BF82-7B51-ACA0-3A410C5CFA74}"/>
              </a:ext>
            </a:extLst>
          </p:cNvPr>
          <p:cNvSpPr txBox="1"/>
          <p:nvPr/>
        </p:nvSpPr>
        <p:spPr>
          <a:xfrm>
            <a:off x="20545" y="6488131"/>
            <a:ext cx="3349379" cy="380144"/>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152013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 calcmode="lin" valueType="num">
                                      <p:cBhvr additive="base">
                                        <p:cTn id="1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C57A6D-4903-9911-DF0D-04E3E34E176B}"/>
              </a:ext>
            </a:extLst>
          </p:cNvPr>
          <p:cNvSpPr txBox="1"/>
          <p:nvPr/>
        </p:nvSpPr>
        <p:spPr>
          <a:xfrm>
            <a:off x="125127" y="616016"/>
            <a:ext cx="6102417" cy="984885"/>
          </a:xfrm>
          <a:prstGeom prst="rect">
            <a:avLst/>
          </a:prstGeom>
          <a:noFill/>
        </p:spPr>
        <p:txBody>
          <a:bodyPr wrap="square" rtlCol="0">
            <a:spAutoFit/>
          </a:bodyPr>
          <a:lstStyle/>
          <a:p>
            <a:r>
              <a:rPr lang="en-IN" sz="4000" b="1" u="sng" dirty="0">
                <a:solidFill>
                  <a:schemeClr val="tx1">
                    <a:lumMod val="95000"/>
                    <a:lumOff val="5000"/>
                  </a:schemeClr>
                </a:solidFill>
                <a:latin typeface="Bahnschrift SemiBold Condensed" panose="020B0502040204020203" pitchFamily="34" charset="0"/>
              </a:rPr>
              <a:t>PROBLEM STATEMENT:</a:t>
            </a:r>
          </a:p>
          <a:p>
            <a:endParaRPr lang="en-IN" dirty="0"/>
          </a:p>
        </p:txBody>
      </p:sp>
      <p:sp>
        <p:nvSpPr>
          <p:cNvPr id="3" name="TextBox 2">
            <a:extLst>
              <a:ext uri="{FF2B5EF4-FFF2-40B4-BE49-F238E27FC236}">
                <a16:creationId xmlns:a16="http://schemas.microsoft.com/office/drawing/2014/main" id="{18B766D6-7F3C-9EB2-3A72-108AD788149E}"/>
              </a:ext>
            </a:extLst>
          </p:cNvPr>
          <p:cNvSpPr txBox="1"/>
          <p:nvPr/>
        </p:nvSpPr>
        <p:spPr>
          <a:xfrm rot="10800000" flipH="1" flipV="1">
            <a:off x="791276" y="2708615"/>
            <a:ext cx="10609447" cy="2554545"/>
          </a:xfrm>
          <a:prstGeom prst="rect">
            <a:avLst/>
          </a:prstGeom>
          <a:pattFill prst="ltDnDiag">
            <a:fgClr>
              <a:schemeClr val="bg2">
                <a:lumMod val="90000"/>
              </a:schemeClr>
            </a:fgClr>
            <a:bgClr>
              <a:schemeClr val="bg1"/>
            </a:bgClr>
          </a:pattFill>
        </p:spPr>
        <p:txBody>
          <a:bodyPr wrap="square" rtlCol="0">
            <a:spAutoFit/>
          </a:bodyPr>
          <a:lstStyle/>
          <a:p>
            <a:pPr algn="l"/>
            <a:r>
              <a:rPr lang="en-US" sz="4000" b="0" i="0" dirty="0">
                <a:solidFill>
                  <a:srgbClr val="FF0000"/>
                </a:solidFill>
                <a:effectLst>
                  <a:outerShdw blurRad="38100" dist="38100" dir="2700000" algn="tl">
                    <a:srgbClr val="000000">
                      <a:alpha val="43137"/>
                    </a:srgbClr>
                  </a:outerShdw>
                </a:effectLst>
                <a:latin typeface="Freestyle Script" panose="030804020302050B0404" pitchFamily="66" charset="0"/>
              </a:rPr>
              <a:t>We are given an array of coins having different denominations and an integer sum representing the total money, you have to return the </a:t>
            </a:r>
            <a:r>
              <a:rPr lang="en-US" sz="4000" dirty="0">
                <a:solidFill>
                  <a:srgbClr val="FF0000"/>
                </a:solidFill>
                <a:effectLst>
                  <a:outerShdw blurRad="38100" dist="38100" dir="2700000" algn="tl">
                    <a:srgbClr val="000000">
                      <a:alpha val="43137"/>
                    </a:srgbClr>
                  </a:outerShdw>
                </a:effectLst>
                <a:latin typeface="Freestyle Script" panose="030804020302050B0404" pitchFamily="66" charset="0"/>
              </a:rPr>
              <a:t>all possible </a:t>
            </a:r>
            <a:r>
              <a:rPr lang="en-US" sz="4000" b="0" i="0" dirty="0">
                <a:solidFill>
                  <a:srgbClr val="FF0000"/>
                </a:solidFill>
                <a:effectLst>
                  <a:outerShdw blurRad="38100" dist="38100" dir="2700000" algn="tl">
                    <a:srgbClr val="000000">
                      <a:alpha val="43137"/>
                    </a:srgbClr>
                  </a:outerShdw>
                </a:effectLst>
                <a:latin typeface="Freestyle Script" panose="030804020302050B0404" pitchFamily="66" charset="0"/>
              </a:rPr>
              <a:t>coins that you will need to make up that sum.</a:t>
            </a:r>
          </a:p>
          <a:p>
            <a:r>
              <a:rPr lang="en-US" sz="4000" b="0" i="0" dirty="0">
                <a:solidFill>
                  <a:srgbClr val="FF0000"/>
                </a:solidFill>
                <a:effectLst>
                  <a:outerShdw blurRad="38100" dist="38100" dir="2700000" algn="tl">
                    <a:srgbClr val="000000">
                      <a:alpha val="43137"/>
                    </a:srgbClr>
                  </a:outerShdw>
                </a:effectLst>
                <a:latin typeface="Freestyle Script" panose="030804020302050B0404" pitchFamily="66" charset="0"/>
              </a:rPr>
              <a:t>[we have an infinite amount of coins of each type]</a:t>
            </a:r>
            <a:endParaRPr lang="en-IN" sz="4000" dirty="0">
              <a:solidFill>
                <a:srgbClr val="FF0000"/>
              </a:solidFill>
              <a:effectLst>
                <a:outerShdw blurRad="38100" dist="38100" dir="2700000" algn="tl">
                  <a:srgbClr val="000000">
                    <a:alpha val="43137"/>
                  </a:srgbClr>
                </a:outerShdw>
              </a:effectLst>
              <a:latin typeface="Freestyle Script" panose="030804020302050B0404" pitchFamily="66" charset="0"/>
            </a:endParaRPr>
          </a:p>
        </p:txBody>
      </p:sp>
      <p:pic>
        <p:nvPicPr>
          <p:cNvPr id="5" name="Graphic 4" descr="Question mark">
            <a:extLst>
              <a:ext uri="{FF2B5EF4-FFF2-40B4-BE49-F238E27FC236}">
                <a16:creationId xmlns:a16="http://schemas.microsoft.com/office/drawing/2014/main" id="{CAFF0590-0F52-C1B1-611C-14458E2DBC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86818" y="269696"/>
            <a:ext cx="1799690" cy="1799690"/>
          </a:xfrm>
          <a:prstGeom prst="rect">
            <a:avLst/>
          </a:prstGeom>
        </p:spPr>
      </p:pic>
    </p:spTree>
    <p:extLst>
      <p:ext uri="{BB962C8B-B14F-4D97-AF65-F5344CB8AC3E}">
        <p14:creationId xmlns:p14="http://schemas.microsoft.com/office/powerpoint/2010/main" val="348038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EE7AC-05CF-E2D5-643A-9A528933227C}"/>
              </a:ext>
            </a:extLst>
          </p:cNvPr>
          <p:cNvSpPr txBox="1"/>
          <p:nvPr/>
        </p:nvSpPr>
        <p:spPr>
          <a:xfrm>
            <a:off x="308224" y="565079"/>
            <a:ext cx="2958958" cy="830997"/>
          </a:xfrm>
          <a:prstGeom prst="rect">
            <a:avLst/>
          </a:prstGeom>
          <a:solidFill>
            <a:schemeClr val="accent4">
              <a:lumMod val="20000"/>
              <a:lumOff val="80000"/>
              <a:alpha val="78000"/>
            </a:schemeClr>
          </a:solidFill>
        </p:spPr>
        <p:txBody>
          <a:bodyPr wrap="square" rtlCol="0">
            <a:spAutoFit/>
          </a:bodyPr>
          <a:lstStyle/>
          <a:p>
            <a:r>
              <a:rPr lang="en-IN" sz="4800" dirty="0">
                <a:latin typeface="Castellar" panose="020A0402060406010301" pitchFamily="18" charset="0"/>
              </a:rPr>
              <a:t>LOGIC:</a:t>
            </a:r>
          </a:p>
        </p:txBody>
      </p:sp>
      <p:sp>
        <p:nvSpPr>
          <p:cNvPr id="3" name="TextBox 2">
            <a:extLst>
              <a:ext uri="{FF2B5EF4-FFF2-40B4-BE49-F238E27FC236}">
                <a16:creationId xmlns:a16="http://schemas.microsoft.com/office/drawing/2014/main" id="{7CF9A1D3-A390-C4D3-B827-588FCBA7FCD0}"/>
              </a:ext>
            </a:extLst>
          </p:cNvPr>
          <p:cNvSpPr txBox="1"/>
          <p:nvPr/>
        </p:nvSpPr>
        <p:spPr>
          <a:xfrm>
            <a:off x="277401" y="1972638"/>
            <a:ext cx="11589250" cy="4154984"/>
          </a:xfrm>
          <a:prstGeom prst="rect">
            <a:avLst/>
          </a:prstGeom>
          <a:noFill/>
        </p:spPr>
        <p:txBody>
          <a:bodyPr wrap="square" rtlCol="0">
            <a:spAutoFit/>
          </a:bodyPr>
          <a:lstStyle/>
          <a:p>
            <a:pPr algn="l" fontAlgn="base">
              <a:buFont typeface="Arial" panose="020B0604020202020204" pitchFamily="34" charset="0"/>
              <a:buChar char="•"/>
            </a:pPr>
            <a:r>
              <a:rPr lang="en-US" sz="4000" b="0" i="1" dirty="0">
                <a:solidFill>
                  <a:schemeClr val="accent4">
                    <a:lumMod val="40000"/>
                    <a:lumOff val="60000"/>
                  </a:schemeClr>
                </a:solidFill>
                <a:effectLst/>
                <a:latin typeface="Amasis MT Pro Black" panose="02040A04050005020304" pitchFamily="18" charset="0"/>
              </a:rPr>
              <a:t>Using 2-D vector to store the Overlapping subproblems.</a:t>
            </a:r>
          </a:p>
          <a:p>
            <a:pPr algn="l" fontAlgn="base">
              <a:buFont typeface="Arial" panose="020B0604020202020204" pitchFamily="34" charset="0"/>
              <a:buChar char="•"/>
            </a:pPr>
            <a:r>
              <a:rPr lang="en-US" sz="4000" b="0" i="1" dirty="0">
                <a:solidFill>
                  <a:schemeClr val="accent4">
                    <a:lumMod val="40000"/>
                    <a:lumOff val="60000"/>
                  </a:schemeClr>
                </a:solidFill>
                <a:effectLst/>
                <a:latin typeface="Amasis MT Pro Black" panose="02040A04050005020304" pitchFamily="18" charset="0"/>
              </a:rPr>
              <a:t>Traversing the whole array to find the solution and storing in the </a:t>
            </a:r>
            <a:r>
              <a:rPr lang="en-US" sz="4000" b="0" i="1" dirty="0" err="1">
                <a:solidFill>
                  <a:schemeClr val="accent4">
                    <a:lumMod val="40000"/>
                    <a:lumOff val="60000"/>
                  </a:schemeClr>
                </a:solidFill>
                <a:effectLst/>
                <a:latin typeface="Amasis MT Pro Black" panose="02040A04050005020304" pitchFamily="18" charset="0"/>
              </a:rPr>
              <a:t>memoization</a:t>
            </a:r>
            <a:r>
              <a:rPr lang="en-US" sz="4000" b="0" i="1" dirty="0">
                <a:solidFill>
                  <a:schemeClr val="accent4">
                    <a:lumMod val="40000"/>
                    <a:lumOff val="60000"/>
                  </a:schemeClr>
                </a:solidFill>
                <a:effectLst/>
                <a:latin typeface="Amasis MT Pro Black" panose="02040A04050005020304" pitchFamily="18" charset="0"/>
              </a:rPr>
              <a:t> table.</a:t>
            </a:r>
          </a:p>
          <a:p>
            <a:pPr algn="l" fontAlgn="base">
              <a:buFont typeface="Arial" panose="020B0604020202020204" pitchFamily="34" charset="0"/>
              <a:buChar char="•"/>
            </a:pPr>
            <a:r>
              <a:rPr lang="en-US" sz="4000" b="0" i="1" dirty="0">
                <a:solidFill>
                  <a:schemeClr val="accent4">
                    <a:lumMod val="40000"/>
                    <a:lumOff val="60000"/>
                  </a:schemeClr>
                </a:solidFill>
                <a:effectLst/>
                <a:latin typeface="Amasis MT Pro Black" panose="02040A04050005020304" pitchFamily="18" charset="0"/>
              </a:rPr>
              <a:t>Using the </a:t>
            </a:r>
            <a:r>
              <a:rPr lang="en-US" sz="4000" b="0" i="1" dirty="0" err="1">
                <a:solidFill>
                  <a:schemeClr val="accent4">
                    <a:lumMod val="40000"/>
                    <a:lumOff val="60000"/>
                  </a:schemeClr>
                </a:solidFill>
                <a:effectLst/>
                <a:latin typeface="Amasis MT Pro Black" panose="02040A04050005020304" pitchFamily="18" charset="0"/>
              </a:rPr>
              <a:t>memoization</a:t>
            </a:r>
            <a:r>
              <a:rPr lang="en-US" sz="4000" b="0" i="1" dirty="0">
                <a:solidFill>
                  <a:schemeClr val="accent4">
                    <a:lumMod val="40000"/>
                    <a:lumOff val="60000"/>
                  </a:schemeClr>
                </a:solidFill>
                <a:effectLst/>
                <a:latin typeface="Amasis MT Pro Black" panose="02040A04050005020304" pitchFamily="18" charset="0"/>
              </a:rPr>
              <a:t> table to find the optimal solution.</a:t>
            </a:r>
            <a:endParaRPr lang="en-US" sz="4000" b="1" i="1" dirty="0">
              <a:solidFill>
                <a:schemeClr val="accent4">
                  <a:lumMod val="40000"/>
                  <a:lumOff val="60000"/>
                </a:schemeClr>
              </a:solidFill>
              <a:latin typeface="Amasis MT Pro Black" panose="02040A04050005020304" pitchFamily="18" charset="0"/>
            </a:endParaRPr>
          </a:p>
          <a:p>
            <a:endParaRPr lang="en-IN" sz="2400" i="1" dirty="0">
              <a:latin typeface="Felix Titling" panose="04060505060202020A04" pitchFamily="82" charset="0"/>
            </a:endParaRPr>
          </a:p>
        </p:txBody>
      </p:sp>
      <p:pic>
        <p:nvPicPr>
          <p:cNvPr id="6" name="Graphic 5" descr="Ethernet">
            <a:extLst>
              <a:ext uri="{FF2B5EF4-FFF2-40B4-BE49-F238E27FC236}">
                <a16:creationId xmlns:a16="http://schemas.microsoft.com/office/drawing/2014/main" id="{3D3EA3C2-AE9C-C935-572C-A7C4B6B3D3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6496" y="56684"/>
            <a:ext cx="3360821" cy="1876926"/>
          </a:xfrm>
          <a:prstGeom prst="rect">
            <a:avLst/>
          </a:prstGeom>
        </p:spPr>
      </p:pic>
      <p:sp>
        <p:nvSpPr>
          <p:cNvPr id="4" name="TextBox 3">
            <a:extLst>
              <a:ext uri="{FF2B5EF4-FFF2-40B4-BE49-F238E27FC236}">
                <a16:creationId xmlns:a16="http://schemas.microsoft.com/office/drawing/2014/main" id="{01398B82-11F8-0324-3D15-0E3CB0935D09}"/>
              </a:ext>
            </a:extLst>
          </p:cNvPr>
          <p:cNvSpPr txBox="1"/>
          <p:nvPr/>
        </p:nvSpPr>
        <p:spPr>
          <a:xfrm>
            <a:off x="0" y="6488668"/>
            <a:ext cx="3791164" cy="369332"/>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439432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75D2B-FE0C-725A-A723-15197BFF2EB4}"/>
              </a:ext>
            </a:extLst>
          </p:cNvPr>
          <p:cNvSpPr txBox="1"/>
          <p:nvPr/>
        </p:nvSpPr>
        <p:spPr>
          <a:xfrm>
            <a:off x="250257" y="750771"/>
            <a:ext cx="2695074" cy="646331"/>
          </a:xfrm>
          <a:prstGeom prst="rect">
            <a:avLst/>
          </a:prstGeom>
          <a:noFill/>
        </p:spPr>
        <p:txBody>
          <a:bodyPr wrap="square" rtlCol="0">
            <a:spAutoFit/>
          </a:bodyPr>
          <a:lstStyle/>
          <a:p>
            <a:r>
              <a:rPr lang="en-IN" sz="3600" b="1" dirty="0">
                <a:solidFill>
                  <a:schemeClr val="accent2">
                    <a:lumMod val="75000"/>
                  </a:schemeClr>
                </a:solidFill>
                <a:latin typeface="Bernard MT Condensed" panose="02050806060905020404" pitchFamily="18" charset="0"/>
              </a:rPr>
              <a:t>INPUT:</a:t>
            </a:r>
          </a:p>
        </p:txBody>
      </p:sp>
      <p:sp>
        <p:nvSpPr>
          <p:cNvPr id="3" name="TextBox 2">
            <a:extLst>
              <a:ext uri="{FF2B5EF4-FFF2-40B4-BE49-F238E27FC236}">
                <a16:creationId xmlns:a16="http://schemas.microsoft.com/office/drawing/2014/main" id="{32A835A5-4588-49F4-BE4D-0F9073286CFE}"/>
              </a:ext>
            </a:extLst>
          </p:cNvPr>
          <p:cNvSpPr txBox="1"/>
          <p:nvPr/>
        </p:nvSpPr>
        <p:spPr>
          <a:xfrm>
            <a:off x="1366787" y="1848051"/>
            <a:ext cx="7825339" cy="1323439"/>
          </a:xfrm>
          <a:prstGeom prst="rect">
            <a:avLst/>
          </a:prstGeom>
          <a:pattFill prst="pct70">
            <a:fgClr>
              <a:schemeClr val="tx1">
                <a:lumMod val="50000"/>
                <a:lumOff val="50000"/>
              </a:schemeClr>
            </a:fgClr>
            <a:bgClr>
              <a:schemeClr val="bg1"/>
            </a:bgClr>
          </a:pattFill>
        </p:spPr>
        <p:txBody>
          <a:bodyPr wrap="square" rtlCol="0">
            <a:spAutoFit/>
          </a:bodyPr>
          <a:lstStyle/>
          <a:p>
            <a:r>
              <a:rPr lang="en-IN" sz="4000" b="0" i="1" dirty="0">
                <a:solidFill>
                  <a:schemeClr val="accent4">
                    <a:lumMod val="60000"/>
                    <a:lumOff val="40000"/>
                  </a:schemeClr>
                </a:solidFill>
                <a:effectLst/>
                <a:latin typeface="Lucida Calligraphy" panose="03010101010101010101" pitchFamily="66" charset="0"/>
              </a:rPr>
              <a:t>sum = 4, </a:t>
            </a:r>
          </a:p>
          <a:p>
            <a:r>
              <a:rPr lang="en-IN" sz="4000" b="0" i="1" dirty="0">
                <a:solidFill>
                  <a:schemeClr val="accent4">
                    <a:lumMod val="60000"/>
                    <a:lumOff val="40000"/>
                  </a:schemeClr>
                </a:solidFill>
                <a:effectLst/>
                <a:latin typeface="Lucida Calligraphy" panose="03010101010101010101" pitchFamily="66" charset="0"/>
              </a:rPr>
              <a:t>coins[] = {1,2,3}</a:t>
            </a:r>
            <a:endParaRPr lang="en-IN" sz="4000" dirty="0">
              <a:solidFill>
                <a:schemeClr val="accent4">
                  <a:lumMod val="60000"/>
                  <a:lumOff val="40000"/>
                </a:schemeClr>
              </a:solidFill>
              <a:latin typeface="Lucida Calligraphy" panose="03010101010101010101" pitchFamily="66" charset="0"/>
            </a:endParaRPr>
          </a:p>
        </p:txBody>
      </p:sp>
      <p:sp>
        <p:nvSpPr>
          <p:cNvPr id="4" name="TextBox 3">
            <a:extLst>
              <a:ext uri="{FF2B5EF4-FFF2-40B4-BE49-F238E27FC236}">
                <a16:creationId xmlns:a16="http://schemas.microsoft.com/office/drawing/2014/main" id="{A7D248E4-52C2-F7AB-FECD-3A2A64173501}"/>
              </a:ext>
            </a:extLst>
          </p:cNvPr>
          <p:cNvSpPr txBox="1"/>
          <p:nvPr/>
        </p:nvSpPr>
        <p:spPr>
          <a:xfrm>
            <a:off x="250257" y="3688421"/>
            <a:ext cx="2575136" cy="646331"/>
          </a:xfrm>
          <a:prstGeom prst="rect">
            <a:avLst/>
          </a:prstGeom>
          <a:noFill/>
        </p:spPr>
        <p:txBody>
          <a:bodyPr wrap="square" rtlCol="0">
            <a:spAutoFit/>
          </a:bodyPr>
          <a:lstStyle/>
          <a:p>
            <a:r>
              <a:rPr lang="en-IN" sz="3600" dirty="0">
                <a:solidFill>
                  <a:schemeClr val="accent2">
                    <a:lumMod val="75000"/>
                  </a:schemeClr>
                </a:solidFill>
                <a:latin typeface="Bernard MT Condensed" panose="02050806060905020404" pitchFamily="18" charset="0"/>
              </a:rPr>
              <a:t>OUTPUT:</a:t>
            </a:r>
          </a:p>
        </p:txBody>
      </p:sp>
      <p:sp>
        <p:nvSpPr>
          <p:cNvPr id="5" name="TextBox 4">
            <a:extLst>
              <a:ext uri="{FF2B5EF4-FFF2-40B4-BE49-F238E27FC236}">
                <a16:creationId xmlns:a16="http://schemas.microsoft.com/office/drawing/2014/main" id="{856D5935-55E8-F5FD-D376-60DB12096B61}"/>
              </a:ext>
            </a:extLst>
          </p:cNvPr>
          <p:cNvSpPr txBox="1"/>
          <p:nvPr/>
        </p:nvSpPr>
        <p:spPr>
          <a:xfrm>
            <a:off x="1366787" y="4572000"/>
            <a:ext cx="7825339" cy="707886"/>
          </a:xfrm>
          <a:prstGeom prst="rect">
            <a:avLst/>
          </a:prstGeom>
          <a:pattFill prst="pct70">
            <a:fgClr>
              <a:schemeClr val="tx1">
                <a:lumMod val="50000"/>
                <a:lumOff val="50000"/>
              </a:schemeClr>
            </a:fgClr>
            <a:bgClr>
              <a:schemeClr val="bg1"/>
            </a:bgClr>
          </a:pattFill>
        </p:spPr>
        <p:txBody>
          <a:bodyPr wrap="square" rtlCol="0">
            <a:spAutoFit/>
          </a:bodyPr>
          <a:lstStyle/>
          <a:p>
            <a:r>
              <a:rPr lang="en-IN" sz="4000" b="1" i="1" dirty="0">
                <a:solidFill>
                  <a:schemeClr val="accent4">
                    <a:lumMod val="60000"/>
                    <a:lumOff val="40000"/>
                  </a:schemeClr>
                </a:solidFill>
                <a:effectLst/>
                <a:latin typeface="urw-din"/>
              </a:rPr>
              <a:t>Output:</a:t>
            </a:r>
            <a:r>
              <a:rPr lang="en-IN" sz="4000" b="0" i="1" dirty="0">
                <a:solidFill>
                  <a:schemeClr val="accent4">
                    <a:lumMod val="60000"/>
                    <a:lumOff val="40000"/>
                  </a:schemeClr>
                </a:solidFill>
                <a:effectLst/>
                <a:latin typeface="urw-din"/>
              </a:rPr>
              <a:t> 4</a:t>
            </a:r>
            <a:endParaRPr lang="en-IN" sz="4000" dirty="0">
              <a:solidFill>
                <a:schemeClr val="accent4">
                  <a:lumMod val="60000"/>
                  <a:lumOff val="40000"/>
                </a:schemeClr>
              </a:solidFill>
            </a:endParaRPr>
          </a:p>
        </p:txBody>
      </p:sp>
      <p:sp>
        <p:nvSpPr>
          <p:cNvPr id="6" name="TextBox 5">
            <a:extLst>
              <a:ext uri="{FF2B5EF4-FFF2-40B4-BE49-F238E27FC236}">
                <a16:creationId xmlns:a16="http://schemas.microsoft.com/office/drawing/2014/main" id="{BF71311E-E19D-3EF3-65C9-079DDDCEFF3E}"/>
              </a:ext>
            </a:extLst>
          </p:cNvPr>
          <p:cNvSpPr txBox="1"/>
          <p:nvPr/>
        </p:nvSpPr>
        <p:spPr>
          <a:xfrm>
            <a:off x="0" y="6488668"/>
            <a:ext cx="3143892" cy="646331"/>
          </a:xfrm>
          <a:prstGeom prst="rect">
            <a:avLst/>
          </a:prstGeom>
          <a:noFill/>
        </p:spPr>
        <p:txBody>
          <a:bodyPr wrap="square" rtlCol="0">
            <a:spAutoFit/>
          </a:bodyPr>
          <a:lstStyle/>
          <a:p>
            <a:r>
              <a:rPr lang="en-IN" dirty="0">
                <a:latin typeface="Arial Narrow" panose="020B0606020202030204" pitchFamily="34" charset="0"/>
              </a:rPr>
              <a:t>KARNAM NITHIN,21BAI1091</a:t>
            </a:r>
          </a:p>
          <a:p>
            <a:endParaRPr lang="en-IN" dirty="0"/>
          </a:p>
        </p:txBody>
      </p:sp>
    </p:spTree>
    <p:extLst>
      <p:ext uri="{BB962C8B-B14F-4D97-AF65-F5344CB8AC3E}">
        <p14:creationId xmlns:p14="http://schemas.microsoft.com/office/powerpoint/2010/main" val="57371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8719C1-45CF-B8A7-567A-45CEC21D0F79}"/>
              </a:ext>
            </a:extLst>
          </p:cNvPr>
          <p:cNvSpPr txBox="1"/>
          <p:nvPr/>
        </p:nvSpPr>
        <p:spPr>
          <a:xfrm>
            <a:off x="86627" y="231006"/>
            <a:ext cx="5024387" cy="830997"/>
          </a:xfrm>
          <a:prstGeom prst="rect">
            <a:avLst/>
          </a:prstGeom>
          <a:solidFill>
            <a:schemeClr val="bg1">
              <a:lumMod val="85000"/>
            </a:schemeClr>
          </a:solidFill>
        </p:spPr>
        <p:txBody>
          <a:bodyPr wrap="square" rtlCol="0">
            <a:spAutoFit/>
          </a:bodyPr>
          <a:lstStyle/>
          <a:p>
            <a:r>
              <a:rPr lang="en-IN" sz="4800" b="1" u="sng" dirty="0">
                <a:latin typeface="Algerian" panose="04020705040A02060702" pitchFamily="82" charset="0"/>
              </a:rPr>
              <a:t>ALGORITHM:</a:t>
            </a:r>
          </a:p>
        </p:txBody>
      </p:sp>
      <p:pic>
        <p:nvPicPr>
          <p:cNvPr id="5" name="Graphic 4" descr="Lightbulb">
            <a:extLst>
              <a:ext uri="{FF2B5EF4-FFF2-40B4-BE49-F238E27FC236}">
                <a16:creationId xmlns:a16="http://schemas.microsoft.com/office/drawing/2014/main" id="{273E8EE1-4790-5B6C-62B2-416370CE27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23095" y="2006868"/>
            <a:ext cx="1868905" cy="2671010"/>
          </a:xfrm>
          <a:prstGeom prst="rect">
            <a:avLst/>
          </a:prstGeom>
          <a:effectLst>
            <a:outerShdw blurRad="50800" dist="38100" algn="l" rotWithShape="0">
              <a:prstClr val="black">
                <a:alpha val="40000"/>
              </a:prstClr>
            </a:outerShdw>
            <a:reflection blurRad="6350" stA="50000" endA="275" endPos="40000" dist="101600" dir="5400000" sy="-100000" algn="bl" rotWithShape="0"/>
          </a:effectLst>
        </p:spPr>
      </p:pic>
      <p:pic>
        <p:nvPicPr>
          <p:cNvPr id="7" name="Picture 6">
            <a:extLst>
              <a:ext uri="{FF2B5EF4-FFF2-40B4-BE49-F238E27FC236}">
                <a16:creationId xmlns:a16="http://schemas.microsoft.com/office/drawing/2014/main" id="{FBBBDBE3-6B0C-CD63-D144-C7D548E620D1}"/>
              </a:ext>
            </a:extLst>
          </p:cNvPr>
          <p:cNvPicPr>
            <a:picLocks noChangeAspect="1"/>
          </p:cNvPicPr>
          <p:nvPr/>
        </p:nvPicPr>
        <p:blipFill rotWithShape="1">
          <a:blip r:embed="rId4">
            <a:extLst>
              <a:ext uri="{28A0092B-C50C-407E-A947-70E740481C1C}">
                <a14:useLocalDpi xmlns:a14="http://schemas.microsoft.com/office/drawing/2010/main" val="0"/>
              </a:ext>
            </a:extLst>
          </a:blip>
          <a:srcRect b="11535"/>
          <a:stretch/>
        </p:blipFill>
        <p:spPr>
          <a:xfrm>
            <a:off x="333677" y="1244883"/>
            <a:ext cx="9655741" cy="4953785"/>
          </a:xfrm>
          <a:prstGeom prst="rect">
            <a:avLst/>
          </a:prstGeom>
          <a:ln>
            <a:noFill/>
          </a:ln>
          <a:effectLst>
            <a:softEdge rad="112500"/>
          </a:effectLst>
        </p:spPr>
      </p:pic>
      <p:sp>
        <p:nvSpPr>
          <p:cNvPr id="3" name="TextBox 2">
            <a:extLst>
              <a:ext uri="{FF2B5EF4-FFF2-40B4-BE49-F238E27FC236}">
                <a16:creationId xmlns:a16="http://schemas.microsoft.com/office/drawing/2014/main" id="{F564475B-41C4-48E8-D77B-EF613D5087C1}"/>
              </a:ext>
            </a:extLst>
          </p:cNvPr>
          <p:cNvSpPr txBox="1"/>
          <p:nvPr/>
        </p:nvSpPr>
        <p:spPr>
          <a:xfrm>
            <a:off x="0" y="6488668"/>
            <a:ext cx="3164440" cy="369332"/>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136973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D8F07A-D16D-4EDF-B9D7-3FF9B381DF37}"/>
              </a:ext>
            </a:extLst>
          </p:cNvPr>
          <p:cNvSpPr txBox="1"/>
          <p:nvPr/>
        </p:nvSpPr>
        <p:spPr>
          <a:xfrm>
            <a:off x="173255" y="182880"/>
            <a:ext cx="4206240" cy="707886"/>
          </a:xfrm>
          <a:prstGeom prst="rect">
            <a:avLst/>
          </a:prstGeom>
          <a:solidFill>
            <a:schemeClr val="bg1">
              <a:lumMod val="85000"/>
            </a:schemeClr>
          </a:solidFill>
        </p:spPr>
        <p:txBody>
          <a:bodyPr wrap="square" rtlCol="0">
            <a:spAutoFit/>
          </a:bodyPr>
          <a:lstStyle/>
          <a:p>
            <a:r>
              <a:rPr lang="en-IN" sz="4000" b="1" u="sng" dirty="0">
                <a:latin typeface="Algerian" panose="04020705040A02060702" pitchFamily="82" charset="0"/>
              </a:rPr>
              <a:t>Pseudocode:</a:t>
            </a:r>
          </a:p>
        </p:txBody>
      </p:sp>
      <p:pic>
        <p:nvPicPr>
          <p:cNvPr id="4" name="Picture 3">
            <a:extLst>
              <a:ext uri="{FF2B5EF4-FFF2-40B4-BE49-F238E27FC236}">
                <a16:creationId xmlns:a16="http://schemas.microsoft.com/office/drawing/2014/main" id="{3BB83FBC-228D-B07A-DA18-1FFAFFF00639}"/>
              </a:ext>
            </a:extLst>
          </p:cNvPr>
          <p:cNvPicPr>
            <a:picLocks noChangeAspect="1"/>
          </p:cNvPicPr>
          <p:nvPr/>
        </p:nvPicPr>
        <p:blipFill rotWithShape="1">
          <a:blip r:embed="rId2">
            <a:extLst>
              <a:ext uri="{28A0092B-C50C-407E-A947-70E740481C1C}">
                <a14:useLocalDpi xmlns:a14="http://schemas.microsoft.com/office/drawing/2010/main" val="0"/>
              </a:ext>
            </a:extLst>
          </a:blip>
          <a:srcRect t="57263" r="33473" b="12561"/>
          <a:stretch/>
        </p:blipFill>
        <p:spPr>
          <a:xfrm>
            <a:off x="385012" y="1041934"/>
            <a:ext cx="4591249" cy="5325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Graphic 5" descr="Web design">
            <a:extLst>
              <a:ext uri="{FF2B5EF4-FFF2-40B4-BE49-F238E27FC236}">
                <a16:creationId xmlns:a16="http://schemas.microsoft.com/office/drawing/2014/main" id="{E02D14BE-0E06-C8BD-A3D0-1F8710890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7967" y="1287378"/>
            <a:ext cx="4591249" cy="4591249"/>
          </a:xfrm>
          <a:prstGeom prst="rect">
            <a:avLst/>
          </a:prstGeom>
        </p:spPr>
      </p:pic>
      <p:sp>
        <p:nvSpPr>
          <p:cNvPr id="3" name="TextBox 2">
            <a:extLst>
              <a:ext uri="{FF2B5EF4-FFF2-40B4-BE49-F238E27FC236}">
                <a16:creationId xmlns:a16="http://schemas.microsoft.com/office/drawing/2014/main" id="{B37435F5-6FCA-085B-8B75-65C96C0137D4}"/>
              </a:ext>
            </a:extLst>
          </p:cNvPr>
          <p:cNvSpPr txBox="1"/>
          <p:nvPr/>
        </p:nvSpPr>
        <p:spPr>
          <a:xfrm>
            <a:off x="0" y="6565187"/>
            <a:ext cx="2671281" cy="369332"/>
          </a:xfrm>
          <a:prstGeom prst="rect">
            <a:avLst/>
          </a:prstGeom>
          <a:noFill/>
        </p:spPr>
        <p:txBody>
          <a:bodyPr wrap="square" rtlCol="0">
            <a:spAutoFit/>
          </a:bodyPr>
          <a:lstStyle/>
          <a:p>
            <a:r>
              <a:rPr lang="en-IN">
                <a:latin typeface="Arial Narrow" panose="020B0606020202030204" pitchFamily="34" charset="0"/>
              </a:rPr>
              <a:t>KARNAM NITHIN,21BAI1091</a:t>
            </a:r>
            <a:endParaRPr lang="en-IN" dirty="0">
              <a:latin typeface="Arial Narrow" panose="020B0606020202030204" pitchFamily="34" charset="0"/>
            </a:endParaRPr>
          </a:p>
        </p:txBody>
      </p:sp>
    </p:spTree>
    <p:extLst>
      <p:ext uri="{BB962C8B-B14F-4D97-AF65-F5344CB8AC3E}">
        <p14:creationId xmlns:p14="http://schemas.microsoft.com/office/powerpoint/2010/main" val="3371387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859</Words>
  <Application>Microsoft Office PowerPoint</Application>
  <PresentationFormat>Widescreen</PresentationFormat>
  <Paragraphs>74</Paragraphs>
  <Slides>18</Slides>
  <Notes>0</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18</vt:i4>
      </vt:variant>
    </vt:vector>
  </HeadingPairs>
  <TitlesOfParts>
    <vt:vector size="46" baseType="lpstr">
      <vt:lpstr>Algerian</vt:lpstr>
      <vt:lpstr>Amasis MT Pro Black</vt:lpstr>
      <vt:lpstr>Angsana New</vt:lpstr>
      <vt:lpstr>Arial</vt:lpstr>
      <vt:lpstr>Arial</vt:lpstr>
      <vt:lpstr>Arial Narrow</vt:lpstr>
      <vt:lpstr>Arial Rounded MT Bold</vt:lpstr>
      <vt:lpstr>Bahnschrift SemiBold Condensed</vt:lpstr>
      <vt:lpstr>Berlin Sans FB Demi</vt:lpstr>
      <vt:lpstr>Bernard MT Condensed</vt:lpstr>
      <vt:lpstr>Blackadder ITC</vt:lpstr>
      <vt:lpstr>Britannic Bold</vt:lpstr>
      <vt:lpstr>Calibri</vt:lpstr>
      <vt:lpstr>Calibri Light</vt:lpstr>
      <vt:lpstr>Cascadia Mono SemiBold</vt:lpstr>
      <vt:lpstr>Castellar</vt:lpstr>
      <vt:lpstr>Curlz MT</vt:lpstr>
      <vt:lpstr>Felix Titling</vt:lpstr>
      <vt:lpstr>Freestyle Script</vt:lpstr>
      <vt:lpstr>French Script MT</vt:lpstr>
      <vt:lpstr>Lucida Bright</vt:lpstr>
      <vt:lpstr>Lucida Calligraphy</vt:lpstr>
      <vt:lpstr>Pristina</vt:lpstr>
      <vt:lpstr>Showcard Gothic</vt:lpstr>
      <vt:lpstr>Snap ITC</vt:lpstr>
      <vt:lpstr>urw-din</vt:lpstr>
      <vt:lpstr>Wide Latin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karnam nithin</dc:creator>
  <cp:lastModifiedBy>karnam nithin</cp:lastModifiedBy>
  <cp:revision>1</cp:revision>
  <dcterms:created xsi:type="dcterms:W3CDTF">2023-02-16T18:00:43Z</dcterms:created>
  <dcterms:modified xsi:type="dcterms:W3CDTF">2023-02-17T16:23:08Z</dcterms:modified>
</cp:coreProperties>
</file>